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4" r:id="rId3"/>
    <p:sldId id="257" r:id="rId4"/>
    <p:sldId id="266" r:id="rId5"/>
    <p:sldId id="258" r:id="rId6"/>
    <p:sldId id="260" r:id="rId7"/>
    <p:sldId id="267" r:id="rId8"/>
    <p:sldId id="272" r:id="rId9"/>
    <p:sldId id="268" r:id="rId10"/>
    <p:sldId id="269" r:id="rId11"/>
    <p:sldId id="270" r:id="rId12"/>
    <p:sldId id="259" r:id="rId13"/>
    <p:sldId id="261" r:id="rId14"/>
    <p:sldId id="262" r:id="rId15"/>
    <p:sldId id="263" r:id="rId16"/>
    <p:sldId id="264" r:id="rId17"/>
    <p:sldId id="265" r:id="rId18"/>
    <p:sldId id="271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D0"/>
    <a:srgbClr val="DEC781"/>
    <a:srgbClr val="93AB7C"/>
    <a:srgbClr val="F0E4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046" autoAdjust="0"/>
  </p:normalViewPr>
  <p:slideViewPr>
    <p:cSldViewPr snapToGrid="0">
      <p:cViewPr>
        <p:scale>
          <a:sx n="100" d="100"/>
          <a:sy n="100" d="100"/>
        </p:scale>
        <p:origin x="99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B41583-12A9-4916-8AF1-127695EF147C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EE12EBB-0B21-4949-A862-4CE691BEABE0}">
      <dgm:prSet phldrT="[Text]"/>
      <dgm:spPr/>
      <dgm:t>
        <a:bodyPr/>
        <a:lstStyle/>
        <a:p>
          <a:pPr algn="l"/>
          <a:r>
            <a:rPr lang="en-GB" dirty="0"/>
            <a:t>The tech process</a:t>
          </a:r>
        </a:p>
      </dgm:t>
    </dgm:pt>
    <dgm:pt modelId="{32DD9F80-AC41-4ED1-977C-1EDF9B2529AE}" type="parTrans" cxnId="{463D1F7C-5430-4424-917F-791BB0FC435F}">
      <dgm:prSet/>
      <dgm:spPr/>
      <dgm:t>
        <a:bodyPr/>
        <a:lstStyle/>
        <a:p>
          <a:pPr algn="l"/>
          <a:endParaRPr lang="en-GB"/>
        </a:p>
      </dgm:t>
    </dgm:pt>
    <dgm:pt modelId="{EBCD6C67-1466-4008-8415-01D211702C64}" type="sibTrans" cxnId="{463D1F7C-5430-4424-917F-791BB0FC435F}">
      <dgm:prSet/>
      <dgm:spPr/>
      <dgm:t>
        <a:bodyPr/>
        <a:lstStyle/>
        <a:p>
          <a:pPr algn="l"/>
          <a:endParaRPr lang="en-GB"/>
        </a:p>
      </dgm:t>
    </dgm:pt>
    <dgm:pt modelId="{5559FB28-8E50-42BC-BA77-7088D5ED157A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pPr algn="l"/>
          <a:r>
            <a:rPr lang="en-GB" dirty="0"/>
            <a:t>Coding</a:t>
          </a:r>
        </a:p>
      </dgm:t>
    </dgm:pt>
    <dgm:pt modelId="{EF6AB07A-1B55-45DF-AE64-979E8BC9F986}" type="parTrans" cxnId="{0F4CF38C-5ABF-4145-9E10-781BD58F9F35}">
      <dgm:prSet/>
      <dgm:spPr/>
      <dgm:t>
        <a:bodyPr/>
        <a:lstStyle/>
        <a:p>
          <a:pPr algn="l"/>
          <a:endParaRPr lang="en-GB"/>
        </a:p>
      </dgm:t>
    </dgm:pt>
    <dgm:pt modelId="{ACD574EF-0485-40FC-8C02-E252F28ABBCC}" type="sibTrans" cxnId="{0F4CF38C-5ABF-4145-9E10-781BD58F9F35}">
      <dgm:prSet/>
      <dgm:spPr/>
      <dgm:t>
        <a:bodyPr/>
        <a:lstStyle/>
        <a:p>
          <a:pPr algn="l"/>
          <a:endParaRPr lang="en-GB"/>
        </a:p>
      </dgm:t>
    </dgm:pt>
    <dgm:pt modelId="{6736A158-30CE-4EDD-A640-587692EFE591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pPr algn="l"/>
          <a:r>
            <a:rPr lang="en-GB" dirty="0"/>
            <a:t>Testing</a:t>
          </a:r>
        </a:p>
      </dgm:t>
    </dgm:pt>
    <dgm:pt modelId="{7E56A52B-7F01-4F77-ADF3-FFC739BC3B6C}" type="parTrans" cxnId="{8C9AD92F-FE91-4241-9A31-6556645BDDE3}">
      <dgm:prSet/>
      <dgm:spPr/>
      <dgm:t>
        <a:bodyPr/>
        <a:lstStyle/>
        <a:p>
          <a:pPr algn="l"/>
          <a:endParaRPr lang="en-GB"/>
        </a:p>
      </dgm:t>
    </dgm:pt>
    <dgm:pt modelId="{98D8C0DA-7D23-4B56-9EBA-172A5EAB9FF9}" type="sibTrans" cxnId="{8C9AD92F-FE91-4241-9A31-6556645BDDE3}">
      <dgm:prSet/>
      <dgm:spPr/>
      <dgm:t>
        <a:bodyPr/>
        <a:lstStyle/>
        <a:p>
          <a:pPr algn="l"/>
          <a:endParaRPr lang="en-GB"/>
        </a:p>
      </dgm:t>
    </dgm:pt>
    <dgm:pt modelId="{520F3AC4-78BB-459A-B219-17A07B5DB631}">
      <dgm:prSet phldrT="[Text]"/>
      <dgm:spPr/>
      <dgm:t>
        <a:bodyPr/>
        <a:lstStyle/>
        <a:p>
          <a:pPr algn="l"/>
          <a:r>
            <a:rPr lang="en-GB" dirty="0"/>
            <a:t>The writing process</a:t>
          </a:r>
        </a:p>
      </dgm:t>
    </dgm:pt>
    <dgm:pt modelId="{63A20C4A-7AFD-4C7C-8FB5-8788AF7AB9F8}" type="parTrans" cxnId="{7A1741EE-055C-418D-8A32-30C8FA759A34}">
      <dgm:prSet/>
      <dgm:spPr/>
      <dgm:t>
        <a:bodyPr/>
        <a:lstStyle/>
        <a:p>
          <a:pPr algn="l"/>
          <a:endParaRPr lang="en-GB"/>
        </a:p>
      </dgm:t>
    </dgm:pt>
    <dgm:pt modelId="{3D9FEEC3-36C9-4D56-B0AE-BD17DA039ADB}" type="sibTrans" cxnId="{7A1741EE-055C-418D-8A32-30C8FA759A34}">
      <dgm:prSet/>
      <dgm:spPr/>
      <dgm:t>
        <a:bodyPr/>
        <a:lstStyle/>
        <a:p>
          <a:pPr algn="l"/>
          <a:endParaRPr lang="en-GB"/>
        </a:p>
      </dgm:t>
    </dgm:pt>
    <dgm:pt modelId="{A21CE531-6F55-460B-8BF4-C5F0C07FFE05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pPr algn="l"/>
          <a:r>
            <a:rPr lang="en-GB" dirty="0"/>
            <a:t>Text</a:t>
          </a:r>
        </a:p>
      </dgm:t>
    </dgm:pt>
    <dgm:pt modelId="{B8E0C375-0885-4266-8C90-3D3317D33906}" type="parTrans" cxnId="{0197CD9F-8B74-45DC-8606-C5E779E04F45}">
      <dgm:prSet/>
      <dgm:spPr/>
      <dgm:t>
        <a:bodyPr/>
        <a:lstStyle/>
        <a:p>
          <a:pPr algn="l"/>
          <a:endParaRPr lang="en-GB"/>
        </a:p>
      </dgm:t>
    </dgm:pt>
    <dgm:pt modelId="{765D3443-3608-457C-9047-87575C647085}" type="sibTrans" cxnId="{0197CD9F-8B74-45DC-8606-C5E779E04F45}">
      <dgm:prSet/>
      <dgm:spPr/>
      <dgm:t>
        <a:bodyPr/>
        <a:lstStyle/>
        <a:p>
          <a:pPr algn="l"/>
          <a:endParaRPr lang="en-GB"/>
        </a:p>
      </dgm:t>
    </dgm:pt>
    <dgm:pt modelId="{70833261-E52C-4B23-BF3C-9BDB69D4FD09}">
      <dgm:prSet phldrT="[Text]"/>
      <dgm:spPr/>
      <dgm:t>
        <a:bodyPr/>
        <a:lstStyle/>
        <a:p>
          <a:pPr algn="l"/>
          <a:r>
            <a:rPr lang="en-GB" dirty="0"/>
            <a:t>The design process</a:t>
          </a:r>
        </a:p>
      </dgm:t>
    </dgm:pt>
    <dgm:pt modelId="{A651280B-83FF-43F7-93E9-549680E1EB48}" type="parTrans" cxnId="{3A5CF3F5-7383-45BA-B121-4D04291E2295}">
      <dgm:prSet/>
      <dgm:spPr/>
      <dgm:t>
        <a:bodyPr/>
        <a:lstStyle/>
        <a:p>
          <a:pPr algn="l"/>
          <a:endParaRPr lang="en-GB"/>
        </a:p>
      </dgm:t>
    </dgm:pt>
    <dgm:pt modelId="{6014DAA6-DC61-4E45-B39A-C7F280566146}" type="sibTrans" cxnId="{3A5CF3F5-7383-45BA-B121-4D04291E2295}">
      <dgm:prSet/>
      <dgm:spPr/>
      <dgm:t>
        <a:bodyPr/>
        <a:lstStyle/>
        <a:p>
          <a:pPr algn="l"/>
          <a:endParaRPr lang="en-GB"/>
        </a:p>
      </dgm:t>
    </dgm:pt>
    <dgm:pt modelId="{4681D7CB-FF84-49A0-8D7D-42931C23EAA1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pPr algn="l"/>
          <a:r>
            <a:rPr lang="en-GB" dirty="0"/>
            <a:t>Logo and branding</a:t>
          </a:r>
        </a:p>
      </dgm:t>
    </dgm:pt>
    <dgm:pt modelId="{05E88A3D-7B0D-4A4B-A54E-53895EDD7672}" type="parTrans" cxnId="{2DFEC5AF-4259-4261-A49D-AD93ECBA3AA9}">
      <dgm:prSet/>
      <dgm:spPr/>
      <dgm:t>
        <a:bodyPr/>
        <a:lstStyle/>
        <a:p>
          <a:pPr algn="l"/>
          <a:endParaRPr lang="en-GB"/>
        </a:p>
      </dgm:t>
    </dgm:pt>
    <dgm:pt modelId="{5887C5E2-07D1-4244-97EA-B69DBB7CDE47}" type="sibTrans" cxnId="{2DFEC5AF-4259-4261-A49D-AD93ECBA3AA9}">
      <dgm:prSet/>
      <dgm:spPr/>
      <dgm:t>
        <a:bodyPr/>
        <a:lstStyle/>
        <a:p>
          <a:pPr algn="l"/>
          <a:endParaRPr lang="en-GB"/>
        </a:p>
      </dgm:t>
    </dgm:pt>
    <dgm:pt modelId="{B54723A3-3EC0-4A5C-836E-E2F7F8B4CA5A}">
      <dgm:prSet/>
      <dgm:spPr/>
      <dgm:t>
        <a:bodyPr/>
        <a:lstStyle/>
        <a:p>
          <a:pPr algn="l"/>
          <a:r>
            <a:rPr lang="en-GB" dirty="0"/>
            <a:t>The business process</a:t>
          </a:r>
        </a:p>
      </dgm:t>
    </dgm:pt>
    <dgm:pt modelId="{D8708A84-64C2-45DC-90EE-D4C087D5E165}" type="parTrans" cxnId="{54DB8C40-608F-45CB-8734-FFD0A6315CE6}">
      <dgm:prSet/>
      <dgm:spPr/>
      <dgm:t>
        <a:bodyPr/>
        <a:lstStyle/>
        <a:p>
          <a:pPr algn="l"/>
          <a:endParaRPr lang="en-GB"/>
        </a:p>
      </dgm:t>
    </dgm:pt>
    <dgm:pt modelId="{F0D3280F-47DA-4FFC-B46C-23AC0DB8E947}" type="sibTrans" cxnId="{54DB8C40-608F-45CB-8734-FFD0A6315CE6}">
      <dgm:prSet/>
      <dgm:spPr/>
      <dgm:t>
        <a:bodyPr/>
        <a:lstStyle/>
        <a:p>
          <a:pPr algn="l"/>
          <a:endParaRPr lang="en-GB"/>
        </a:p>
      </dgm:t>
    </dgm:pt>
    <dgm:pt modelId="{602CEA64-2CE7-41C1-9F97-7AF27A54141A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pPr algn="l"/>
          <a:r>
            <a:rPr lang="en-GB" dirty="0"/>
            <a:t>Hosting</a:t>
          </a:r>
        </a:p>
      </dgm:t>
    </dgm:pt>
    <dgm:pt modelId="{63FD5EA7-1075-4B3B-9794-5347220AAA86}" type="parTrans" cxnId="{54DE5117-4E08-447A-B8AC-2B4AD496C1C4}">
      <dgm:prSet/>
      <dgm:spPr/>
      <dgm:t>
        <a:bodyPr/>
        <a:lstStyle/>
        <a:p>
          <a:pPr algn="l"/>
          <a:endParaRPr lang="en-GB"/>
        </a:p>
      </dgm:t>
    </dgm:pt>
    <dgm:pt modelId="{AC240B52-0E4E-4B15-AEE6-902999247C3A}" type="sibTrans" cxnId="{54DE5117-4E08-447A-B8AC-2B4AD496C1C4}">
      <dgm:prSet/>
      <dgm:spPr/>
      <dgm:t>
        <a:bodyPr/>
        <a:lstStyle/>
        <a:p>
          <a:pPr algn="l"/>
          <a:endParaRPr lang="en-GB"/>
        </a:p>
      </dgm:t>
    </dgm:pt>
    <dgm:pt modelId="{940704EA-2F39-475E-BE33-B27C8F5EB0C5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pPr algn="l"/>
          <a:r>
            <a:rPr lang="en-GB" dirty="0"/>
            <a:t>Updates</a:t>
          </a:r>
        </a:p>
      </dgm:t>
    </dgm:pt>
    <dgm:pt modelId="{EE453203-FF6E-4717-BC8C-79D48C6E9545}" type="parTrans" cxnId="{DBFF1FBB-70F9-448C-9F1F-53783A9FCB72}">
      <dgm:prSet/>
      <dgm:spPr/>
      <dgm:t>
        <a:bodyPr/>
        <a:lstStyle/>
        <a:p>
          <a:pPr algn="l"/>
          <a:endParaRPr lang="en-GB"/>
        </a:p>
      </dgm:t>
    </dgm:pt>
    <dgm:pt modelId="{F757AD44-6006-4A88-BF75-7AC21F79FAA2}" type="sibTrans" cxnId="{DBFF1FBB-70F9-448C-9F1F-53783A9FCB72}">
      <dgm:prSet/>
      <dgm:spPr/>
      <dgm:t>
        <a:bodyPr/>
        <a:lstStyle/>
        <a:p>
          <a:pPr algn="l"/>
          <a:endParaRPr lang="en-GB"/>
        </a:p>
      </dgm:t>
    </dgm:pt>
    <dgm:pt modelId="{F9FB3B87-2551-42F4-A221-A9032466319C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pPr algn="l"/>
          <a:r>
            <a:rPr lang="en-GB" dirty="0"/>
            <a:t>Resources</a:t>
          </a:r>
        </a:p>
      </dgm:t>
    </dgm:pt>
    <dgm:pt modelId="{0B45F24F-E395-4405-B901-911AA1FF6D4F}" type="parTrans" cxnId="{E6E18A48-143C-463C-81B1-70EEE10341C6}">
      <dgm:prSet/>
      <dgm:spPr/>
      <dgm:t>
        <a:bodyPr/>
        <a:lstStyle/>
        <a:p>
          <a:pPr algn="l"/>
          <a:endParaRPr lang="en-GB"/>
        </a:p>
      </dgm:t>
    </dgm:pt>
    <dgm:pt modelId="{6D7D65AE-51D7-40F1-8947-64452CC4555D}" type="sibTrans" cxnId="{E6E18A48-143C-463C-81B1-70EEE10341C6}">
      <dgm:prSet/>
      <dgm:spPr/>
      <dgm:t>
        <a:bodyPr/>
        <a:lstStyle/>
        <a:p>
          <a:pPr algn="l"/>
          <a:endParaRPr lang="en-GB"/>
        </a:p>
      </dgm:t>
    </dgm:pt>
    <dgm:pt modelId="{C852E487-4EE4-4AA7-83EF-D66D8CC1543B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pPr algn="l"/>
          <a:r>
            <a:rPr lang="en-GB" dirty="0"/>
            <a:t>Video</a:t>
          </a:r>
        </a:p>
      </dgm:t>
    </dgm:pt>
    <dgm:pt modelId="{B2A20328-C30C-4BB2-AD2A-3C0702832943}" type="parTrans" cxnId="{F4039402-7214-4AB1-9463-7A55B0FA2089}">
      <dgm:prSet/>
      <dgm:spPr/>
      <dgm:t>
        <a:bodyPr/>
        <a:lstStyle/>
        <a:p>
          <a:pPr algn="l"/>
          <a:endParaRPr lang="en-GB"/>
        </a:p>
      </dgm:t>
    </dgm:pt>
    <dgm:pt modelId="{A30019B8-F027-429D-9BC1-E7B331BEBA6A}" type="sibTrans" cxnId="{F4039402-7214-4AB1-9463-7A55B0FA2089}">
      <dgm:prSet/>
      <dgm:spPr/>
      <dgm:t>
        <a:bodyPr/>
        <a:lstStyle/>
        <a:p>
          <a:pPr algn="l"/>
          <a:endParaRPr lang="en-GB"/>
        </a:p>
      </dgm:t>
    </dgm:pt>
    <dgm:pt modelId="{F91A3EC0-E156-452A-B113-B3FD78B10C93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pPr algn="l"/>
          <a:r>
            <a:rPr lang="en-GB" dirty="0"/>
            <a:t>Accessibility options</a:t>
          </a:r>
        </a:p>
      </dgm:t>
    </dgm:pt>
    <dgm:pt modelId="{38C5C54E-09C7-485B-A7D3-DB9D7900DECB}" type="parTrans" cxnId="{83E2322E-9498-4E83-8DC2-69E551555FCB}">
      <dgm:prSet/>
      <dgm:spPr/>
      <dgm:t>
        <a:bodyPr/>
        <a:lstStyle/>
        <a:p>
          <a:pPr algn="l"/>
          <a:endParaRPr lang="en-GB"/>
        </a:p>
      </dgm:t>
    </dgm:pt>
    <dgm:pt modelId="{D231B6CC-14B5-4888-89D1-FCF1DBAE77F7}" type="sibTrans" cxnId="{83E2322E-9498-4E83-8DC2-69E551555FCB}">
      <dgm:prSet/>
      <dgm:spPr/>
      <dgm:t>
        <a:bodyPr/>
        <a:lstStyle/>
        <a:p>
          <a:pPr algn="l"/>
          <a:endParaRPr lang="en-GB"/>
        </a:p>
      </dgm:t>
    </dgm:pt>
    <dgm:pt modelId="{D085A859-4A9D-45CC-99F5-88FC0F8A6701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pPr algn="l"/>
          <a:r>
            <a:rPr lang="en-GB" dirty="0"/>
            <a:t>UX</a:t>
          </a:r>
        </a:p>
      </dgm:t>
    </dgm:pt>
    <dgm:pt modelId="{2C94AC90-2FA8-46FD-9234-6645267505FB}" type="parTrans" cxnId="{25A128CA-F774-4DAF-AF28-F17BEFC9AD81}">
      <dgm:prSet/>
      <dgm:spPr/>
      <dgm:t>
        <a:bodyPr/>
        <a:lstStyle/>
        <a:p>
          <a:pPr algn="l"/>
          <a:endParaRPr lang="en-GB"/>
        </a:p>
      </dgm:t>
    </dgm:pt>
    <dgm:pt modelId="{51C5169D-F2A1-4BB2-9F73-8B9EE9B533B3}" type="sibTrans" cxnId="{25A128CA-F774-4DAF-AF28-F17BEFC9AD81}">
      <dgm:prSet/>
      <dgm:spPr/>
      <dgm:t>
        <a:bodyPr/>
        <a:lstStyle/>
        <a:p>
          <a:pPr algn="l"/>
          <a:endParaRPr lang="en-GB"/>
        </a:p>
      </dgm:t>
    </dgm:pt>
    <dgm:pt modelId="{4F9B0CE3-EF03-4B37-B4EE-86C56F293607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pPr algn="l"/>
          <a:r>
            <a:rPr lang="en-GB" dirty="0"/>
            <a:t>Accessible design</a:t>
          </a:r>
        </a:p>
      </dgm:t>
    </dgm:pt>
    <dgm:pt modelId="{F90F7660-03C3-4B57-8C69-90DC8EABF5E0}" type="parTrans" cxnId="{22C2A6C3-1009-426F-8A2B-AFD823DDD874}">
      <dgm:prSet/>
      <dgm:spPr/>
      <dgm:t>
        <a:bodyPr/>
        <a:lstStyle/>
        <a:p>
          <a:pPr algn="l"/>
          <a:endParaRPr lang="en-GB"/>
        </a:p>
      </dgm:t>
    </dgm:pt>
    <dgm:pt modelId="{F47B77FD-6F0E-447D-A3CC-41AC60571247}" type="sibTrans" cxnId="{22C2A6C3-1009-426F-8A2B-AFD823DDD874}">
      <dgm:prSet/>
      <dgm:spPr/>
      <dgm:t>
        <a:bodyPr/>
        <a:lstStyle/>
        <a:p>
          <a:pPr algn="l"/>
          <a:endParaRPr lang="en-GB"/>
        </a:p>
      </dgm:t>
    </dgm:pt>
    <dgm:pt modelId="{A281D315-E09B-46D6-8FF2-A960A1FF6A76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pPr algn="l"/>
          <a:r>
            <a:rPr lang="en-GB" dirty="0"/>
            <a:t>Testing and feedback</a:t>
          </a:r>
        </a:p>
      </dgm:t>
    </dgm:pt>
    <dgm:pt modelId="{5E10795E-CAC1-413E-A277-CFA75791F43B}" type="parTrans" cxnId="{02E04264-C878-40CB-A9F1-0B6772BA8D84}">
      <dgm:prSet/>
      <dgm:spPr/>
      <dgm:t>
        <a:bodyPr/>
        <a:lstStyle/>
        <a:p>
          <a:pPr algn="l"/>
          <a:endParaRPr lang="en-GB"/>
        </a:p>
      </dgm:t>
    </dgm:pt>
    <dgm:pt modelId="{AE5538E0-7A13-4BDB-970D-CD372E2E7EE8}" type="sibTrans" cxnId="{02E04264-C878-40CB-A9F1-0B6772BA8D84}">
      <dgm:prSet/>
      <dgm:spPr/>
      <dgm:t>
        <a:bodyPr/>
        <a:lstStyle/>
        <a:p>
          <a:pPr algn="l"/>
          <a:endParaRPr lang="en-GB"/>
        </a:p>
      </dgm:t>
    </dgm:pt>
    <dgm:pt modelId="{A9476C87-E4C6-4646-ABD7-E910893C2B4D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r>
            <a:rPr lang="en-GB" dirty="0"/>
            <a:t>IP</a:t>
          </a:r>
        </a:p>
      </dgm:t>
    </dgm:pt>
    <dgm:pt modelId="{84991B7C-05F2-4015-BFB1-47A9FA6572F6}" type="parTrans" cxnId="{630E81FE-E0D2-42B2-B1E4-2C8AD45D7D4E}">
      <dgm:prSet/>
      <dgm:spPr/>
      <dgm:t>
        <a:bodyPr/>
        <a:lstStyle/>
        <a:p>
          <a:pPr algn="l"/>
          <a:endParaRPr lang="en-GB"/>
        </a:p>
      </dgm:t>
    </dgm:pt>
    <dgm:pt modelId="{70414042-F289-46A6-BB62-CF7B3F4BCE22}" type="sibTrans" cxnId="{630E81FE-E0D2-42B2-B1E4-2C8AD45D7D4E}">
      <dgm:prSet/>
      <dgm:spPr/>
      <dgm:t>
        <a:bodyPr/>
        <a:lstStyle/>
        <a:p>
          <a:pPr algn="l"/>
          <a:endParaRPr lang="en-GB"/>
        </a:p>
      </dgm:t>
    </dgm:pt>
    <dgm:pt modelId="{9CD0D1A3-2FE0-4BCC-B814-9206EA2CB860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r>
            <a:rPr lang="en-GB" dirty="0"/>
            <a:t>Developer accounts</a:t>
          </a:r>
        </a:p>
      </dgm:t>
    </dgm:pt>
    <dgm:pt modelId="{3342C8AD-CFAB-4B3D-93DE-830CA4E5A1EA}" type="parTrans" cxnId="{F8DD5622-AE8B-488D-B8B9-9FBBE4266CD4}">
      <dgm:prSet/>
      <dgm:spPr/>
      <dgm:t>
        <a:bodyPr/>
        <a:lstStyle/>
        <a:p>
          <a:pPr algn="l"/>
          <a:endParaRPr lang="en-GB"/>
        </a:p>
      </dgm:t>
    </dgm:pt>
    <dgm:pt modelId="{EB589E20-E630-4DE7-91CB-1484A2791B7E}" type="sibTrans" cxnId="{F8DD5622-AE8B-488D-B8B9-9FBBE4266CD4}">
      <dgm:prSet/>
      <dgm:spPr/>
      <dgm:t>
        <a:bodyPr/>
        <a:lstStyle/>
        <a:p>
          <a:pPr algn="l"/>
          <a:endParaRPr lang="en-GB"/>
        </a:p>
      </dgm:t>
    </dgm:pt>
    <dgm:pt modelId="{56876249-60A9-49FF-BD56-9ED40FE468D5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r>
            <a:rPr lang="en-GB" dirty="0"/>
            <a:t>Website</a:t>
          </a:r>
        </a:p>
      </dgm:t>
    </dgm:pt>
    <dgm:pt modelId="{D7D69DFC-7CB4-493D-9B3B-E1A2A30D6397}" type="parTrans" cxnId="{4A1889A1-0D06-4409-A8D9-D7FE5FF42E6B}">
      <dgm:prSet/>
      <dgm:spPr/>
      <dgm:t>
        <a:bodyPr/>
        <a:lstStyle/>
        <a:p>
          <a:pPr algn="l"/>
          <a:endParaRPr lang="en-GB"/>
        </a:p>
      </dgm:t>
    </dgm:pt>
    <dgm:pt modelId="{BE51845E-3C0D-483D-8AD6-397534359FAD}" type="sibTrans" cxnId="{4A1889A1-0D06-4409-A8D9-D7FE5FF42E6B}">
      <dgm:prSet/>
      <dgm:spPr/>
      <dgm:t>
        <a:bodyPr/>
        <a:lstStyle/>
        <a:p>
          <a:pPr algn="l"/>
          <a:endParaRPr lang="en-GB"/>
        </a:p>
      </dgm:t>
    </dgm:pt>
    <dgm:pt modelId="{E3A17AA4-3BDA-41D6-9474-F3B825BCE2CE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r>
            <a:rPr lang="en-GB" dirty="0"/>
            <a:t>Company registration</a:t>
          </a:r>
        </a:p>
      </dgm:t>
    </dgm:pt>
    <dgm:pt modelId="{A144B0A9-8753-4516-AFB4-60F1900BE2EE}" type="parTrans" cxnId="{61040D4B-16C9-4701-9B75-A3FF0D5B21B3}">
      <dgm:prSet/>
      <dgm:spPr/>
      <dgm:t>
        <a:bodyPr/>
        <a:lstStyle/>
        <a:p>
          <a:pPr algn="l"/>
          <a:endParaRPr lang="en-GB"/>
        </a:p>
      </dgm:t>
    </dgm:pt>
    <dgm:pt modelId="{A8FF583B-E91C-4F64-BB6D-948EBFB55E3E}" type="sibTrans" cxnId="{61040D4B-16C9-4701-9B75-A3FF0D5B21B3}">
      <dgm:prSet/>
      <dgm:spPr/>
      <dgm:t>
        <a:bodyPr/>
        <a:lstStyle/>
        <a:p>
          <a:pPr algn="l"/>
          <a:endParaRPr lang="en-GB"/>
        </a:p>
      </dgm:t>
    </dgm:pt>
    <dgm:pt modelId="{97DD22C9-AD1B-42C3-A6EF-F69CF2CDF3B2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pPr algn="l"/>
          <a:endParaRPr lang="en-GB" dirty="0"/>
        </a:p>
      </dgm:t>
    </dgm:pt>
    <dgm:pt modelId="{32AE8D70-95B0-4D26-B9C1-389D24A22829}" type="parTrans" cxnId="{748B0AA7-F34F-42E1-8382-29710CE33EFA}">
      <dgm:prSet/>
      <dgm:spPr/>
      <dgm:t>
        <a:bodyPr/>
        <a:lstStyle/>
        <a:p>
          <a:endParaRPr lang="en-GB"/>
        </a:p>
      </dgm:t>
    </dgm:pt>
    <dgm:pt modelId="{74BF660F-FE1C-4C4A-ADA6-93BFBF761E7E}" type="sibTrans" cxnId="{748B0AA7-F34F-42E1-8382-29710CE33EFA}">
      <dgm:prSet/>
      <dgm:spPr/>
      <dgm:t>
        <a:bodyPr/>
        <a:lstStyle/>
        <a:p>
          <a:endParaRPr lang="en-GB"/>
        </a:p>
      </dgm:t>
    </dgm:pt>
    <dgm:pt modelId="{7BF0B0F7-C66D-41D2-A08C-4EE1AED560C6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pPr algn="l"/>
          <a:endParaRPr lang="en-GB" dirty="0"/>
        </a:p>
      </dgm:t>
    </dgm:pt>
    <dgm:pt modelId="{EFAAA0A8-2C2A-4719-B8B5-ECDCD9425A46}" type="parTrans" cxnId="{9B288130-94FE-4820-829E-D807FB1BA85C}">
      <dgm:prSet/>
      <dgm:spPr/>
      <dgm:t>
        <a:bodyPr/>
        <a:lstStyle/>
        <a:p>
          <a:endParaRPr lang="en-GB"/>
        </a:p>
      </dgm:t>
    </dgm:pt>
    <dgm:pt modelId="{BD3C72AC-2789-4D9F-816B-034758289B1E}" type="sibTrans" cxnId="{9B288130-94FE-4820-829E-D807FB1BA85C}">
      <dgm:prSet/>
      <dgm:spPr/>
      <dgm:t>
        <a:bodyPr/>
        <a:lstStyle/>
        <a:p>
          <a:endParaRPr lang="en-GB"/>
        </a:p>
      </dgm:t>
    </dgm:pt>
    <dgm:pt modelId="{E743DD95-53EE-4134-9C92-061BD375198B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pPr algn="l"/>
          <a:endParaRPr lang="en-GB" dirty="0"/>
        </a:p>
      </dgm:t>
    </dgm:pt>
    <dgm:pt modelId="{715442BA-0717-4C81-8652-7688C1A518AB}" type="parTrans" cxnId="{F23F7AE5-4CFF-4F8D-8C61-643C8D782C74}">
      <dgm:prSet/>
      <dgm:spPr/>
      <dgm:t>
        <a:bodyPr/>
        <a:lstStyle/>
        <a:p>
          <a:endParaRPr lang="en-GB"/>
        </a:p>
      </dgm:t>
    </dgm:pt>
    <dgm:pt modelId="{19CF37C6-63D7-43C1-B015-A450908CA287}" type="sibTrans" cxnId="{F23F7AE5-4CFF-4F8D-8C61-643C8D782C74}">
      <dgm:prSet/>
      <dgm:spPr/>
      <dgm:t>
        <a:bodyPr/>
        <a:lstStyle/>
        <a:p>
          <a:endParaRPr lang="en-GB"/>
        </a:p>
      </dgm:t>
    </dgm:pt>
    <dgm:pt modelId="{F80C0378-B7EA-401C-AC23-EBA80583618C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pPr algn="l"/>
          <a:endParaRPr lang="en-GB" dirty="0"/>
        </a:p>
      </dgm:t>
    </dgm:pt>
    <dgm:pt modelId="{83BD4277-DBD3-4862-93A0-03503635E603}" type="parTrans" cxnId="{9C8DF413-46E2-4AF7-8E95-3973A2E72E46}">
      <dgm:prSet/>
      <dgm:spPr/>
      <dgm:t>
        <a:bodyPr/>
        <a:lstStyle/>
        <a:p>
          <a:endParaRPr lang="en-GB"/>
        </a:p>
      </dgm:t>
    </dgm:pt>
    <dgm:pt modelId="{F518BC97-C12C-419C-A139-AD1EF1D9D821}" type="sibTrans" cxnId="{9C8DF413-46E2-4AF7-8E95-3973A2E72E46}">
      <dgm:prSet/>
      <dgm:spPr/>
      <dgm:t>
        <a:bodyPr/>
        <a:lstStyle/>
        <a:p>
          <a:endParaRPr lang="en-GB"/>
        </a:p>
      </dgm:t>
    </dgm:pt>
    <dgm:pt modelId="{9EB87AE8-B5D4-4DCE-BD4D-599AD5735E18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pPr algn="l"/>
          <a:endParaRPr lang="en-GB" dirty="0"/>
        </a:p>
      </dgm:t>
    </dgm:pt>
    <dgm:pt modelId="{93E006E8-1CFF-4816-9B2D-1A3C61157BC4}" type="parTrans" cxnId="{DC99733C-8F19-4DDF-A1A1-4B8A42D7A20B}">
      <dgm:prSet/>
      <dgm:spPr/>
      <dgm:t>
        <a:bodyPr/>
        <a:lstStyle/>
        <a:p>
          <a:endParaRPr lang="en-GB"/>
        </a:p>
      </dgm:t>
    </dgm:pt>
    <dgm:pt modelId="{5809E2AD-8F9A-4C15-8A61-35890B7F2DD6}" type="sibTrans" cxnId="{DC99733C-8F19-4DDF-A1A1-4B8A42D7A20B}">
      <dgm:prSet/>
      <dgm:spPr/>
      <dgm:t>
        <a:bodyPr/>
        <a:lstStyle/>
        <a:p>
          <a:endParaRPr lang="en-GB"/>
        </a:p>
      </dgm:t>
    </dgm:pt>
    <dgm:pt modelId="{5B750760-5508-4E4D-844B-2D5D414515D8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pPr algn="l"/>
          <a:endParaRPr lang="en-GB" dirty="0"/>
        </a:p>
      </dgm:t>
    </dgm:pt>
    <dgm:pt modelId="{F3C3CFCE-24C2-4E00-8239-04A427515C24}" type="parTrans" cxnId="{2C47E67D-BD52-416E-8874-3E2AFCD282F6}">
      <dgm:prSet/>
      <dgm:spPr/>
      <dgm:t>
        <a:bodyPr/>
        <a:lstStyle/>
        <a:p>
          <a:endParaRPr lang="en-GB"/>
        </a:p>
      </dgm:t>
    </dgm:pt>
    <dgm:pt modelId="{D1F2222A-07B2-469A-883A-9DA946B96EBE}" type="sibTrans" cxnId="{2C47E67D-BD52-416E-8874-3E2AFCD282F6}">
      <dgm:prSet/>
      <dgm:spPr/>
      <dgm:t>
        <a:bodyPr/>
        <a:lstStyle/>
        <a:p>
          <a:endParaRPr lang="en-GB"/>
        </a:p>
      </dgm:t>
    </dgm:pt>
    <dgm:pt modelId="{01F4BFF5-461F-4C88-B7B8-49C292BEFE41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pPr algn="l"/>
          <a:endParaRPr lang="en-GB" dirty="0"/>
        </a:p>
      </dgm:t>
    </dgm:pt>
    <dgm:pt modelId="{8DBEC3A2-5A64-492D-8888-70FE27AF315F}" type="parTrans" cxnId="{05222036-6590-40DC-BCCE-B427C6B648C6}">
      <dgm:prSet/>
      <dgm:spPr/>
      <dgm:t>
        <a:bodyPr/>
        <a:lstStyle/>
        <a:p>
          <a:endParaRPr lang="en-GB"/>
        </a:p>
      </dgm:t>
    </dgm:pt>
    <dgm:pt modelId="{D280C8AA-9A97-4BA2-AB60-A3D2EB8EF860}" type="sibTrans" cxnId="{05222036-6590-40DC-BCCE-B427C6B648C6}">
      <dgm:prSet/>
      <dgm:spPr/>
      <dgm:t>
        <a:bodyPr/>
        <a:lstStyle/>
        <a:p>
          <a:endParaRPr lang="en-GB"/>
        </a:p>
      </dgm:t>
    </dgm:pt>
    <dgm:pt modelId="{A8B9B7CF-E738-469B-9DD2-F488664F99EC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pPr algn="l"/>
          <a:endParaRPr lang="en-GB" dirty="0"/>
        </a:p>
      </dgm:t>
    </dgm:pt>
    <dgm:pt modelId="{53573A09-46F1-43B4-A94A-70B8CF80D45D}" type="parTrans" cxnId="{A6200D8A-7E9D-4237-9E96-5412E1906038}">
      <dgm:prSet/>
      <dgm:spPr/>
      <dgm:t>
        <a:bodyPr/>
        <a:lstStyle/>
        <a:p>
          <a:endParaRPr lang="en-GB"/>
        </a:p>
      </dgm:t>
    </dgm:pt>
    <dgm:pt modelId="{6CFBE544-ED9E-47FF-A8B6-1E4D9ABFF7AB}" type="sibTrans" cxnId="{A6200D8A-7E9D-4237-9E96-5412E1906038}">
      <dgm:prSet/>
      <dgm:spPr/>
      <dgm:t>
        <a:bodyPr/>
        <a:lstStyle/>
        <a:p>
          <a:endParaRPr lang="en-GB"/>
        </a:p>
      </dgm:t>
    </dgm:pt>
    <dgm:pt modelId="{F4D9C073-3F9A-4D7A-AF07-5FAD2E2F5ED1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pPr algn="l"/>
          <a:endParaRPr lang="en-GB" dirty="0"/>
        </a:p>
      </dgm:t>
    </dgm:pt>
    <dgm:pt modelId="{1F2D614B-84A1-4209-8865-FF53E4149EBB}" type="parTrans" cxnId="{41AB3D41-A3ED-45DF-84D0-7BDD3FBA4C68}">
      <dgm:prSet/>
      <dgm:spPr/>
      <dgm:t>
        <a:bodyPr/>
        <a:lstStyle/>
        <a:p>
          <a:endParaRPr lang="en-GB"/>
        </a:p>
      </dgm:t>
    </dgm:pt>
    <dgm:pt modelId="{BCE46F61-1DF0-415D-A5C1-E8AA3E84FB12}" type="sibTrans" cxnId="{41AB3D41-A3ED-45DF-84D0-7BDD3FBA4C68}">
      <dgm:prSet/>
      <dgm:spPr/>
      <dgm:t>
        <a:bodyPr/>
        <a:lstStyle/>
        <a:p>
          <a:endParaRPr lang="en-GB"/>
        </a:p>
      </dgm:t>
    </dgm:pt>
    <dgm:pt modelId="{38F32F0B-92A9-4C9D-80BF-06D3B3A06D48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endParaRPr lang="en-GB" dirty="0"/>
        </a:p>
      </dgm:t>
    </dgm:pt>
    <dgm:pt modelId="{457157F4-2D0B-4A82-9101-D9FB1B45E811}" type="parTrans" cxnId="{C865B4B7-5032-403B-9BDA-C63123D9A68F}">
      <dgm:prSet/>
      <dgm:spPr/>
      <dgm:t>
        <a:bodyPr/>
        <a:lstStyle/>
        <a:p>
          <a:endParaRPr lang="en-GB"/>
        </a:p>
      </dgm:t>
    </dgm:pt>
    <dgm:pt modelId="{7FCA5448-7ECC-470E-B489-062B33EE26AB}" type="sibTrans" cxnId="{C865B4B7-5032-403B-9BDA-C63123D9A68F}">
      <dgm:prSet/>
      <dgm:spPr/>
      <dgm:t>
        <a:bodyPr/>
        <a:lstStyle/>
        <a:p>
          <a:endParaRPr lang="en-GB"/>
        </a:p>
      </dgm:t>
    </dgm:pt>
    <dgm:pt modelId="{032D9F24-87AE-4260-B22A-4B4587F8BF43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endParaRPr lang="en-GB" dirty="0"/>
        </a:p>
      </dgm:t>
    </dgm:pt>
    <dgm:pt modelId="{F187D7E9-238C-44B7-B364-06E2EDBAC706}" type="parTrans" cxnId="{95CD106B-7B05-4921-B21E-9F388DDA4A3D}">
      <dgm:prSet/>
      <dgm:spPr/>
      <dgm:t>
        <a:bodyPr/>
        <a:lstStyle/>
        <a:p>
          <a:endParaRPr lang="en-GB"/>
        </a:p>
      </dgm:t>
    </dgm:pt>
    <dgm:pt modelId="{9364E5CE-DD73-43B0-AF35-BA890820B831}" type="sibTrans" cxnId="{95CD106B-7B05-4921-B21E-9F388DDA4A3D}">
      <dgm:prSet/>
      <dgm:spPr/>
      <dgm:t>
        <a:bodyPr/>
        <a:lstStyle/>
        <a:p>
          <a:endParaRPr lang="en-GB"/>
        </a:p>
      </dgm:t>
    </dgm:pt>
    <dgm:pt modelId="{A38BFBA4-1D40-4548-8FC1-D8544FCC62E0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l"/>
          <a:endParaRPr lang="en-GB" dirty="0"/>
        </a:p>
      </dgm:t>
    </dgm:pt>
    <dgm:pt modelId="{D32144FB-337C-4D44-8276-1504EAA94988}" type="parTrans" cxnId="{32567EAD-C6A1-4296-A8BF-61C4CA3FB6EA}">
      <dgm:prSet/>
      <dgm:spPr/>
      <dgm:t>
        <a:bodyPr/>
        <a:lstStyle/>
        <a:p>
          <a:endParaRPr lang="en-GB"/>
        </a:p>
      </dgm:t>
    </dgm:pt>
    <dgm:pt modelId="{36A36943-E732-45AE-A760-BFFA348547B1}" type="sibTrans" cxnId="{32567EAD-C6A1-4296-A8BF-61C4CA3FB6EA}">
      <dgm:prSet/>
      <dgm:spPr/>
      <dgm:t>
        <a:bodyPr/>
        <a:lstStyle/>
        <a:p>
          <a:endParaRPr lang="en-GB"/>
        </a:p>
      </dgm:t>
    </dgm:pt>
    <dgm:pt modelId="{7EBDDBE2-6672-4491-BE93-981B99048D6A}" type="pres">
      <dgm:prSet presAssocID="{01B41583-12A9-4916-8AF1-127695EF147C}" presName="linearFlow" presStyleCnt="0">
        <dgm:presLayoutVars>
          <dgm:dir/>
          <dgm:animLvl val="lvl"/>
          <dgm:resizeHandles/>
        </dgm:presLayoutVars>
      </dgm:prSet>
      <dgm:spPr/>
    </dgm:pt>
    <dgm:pt modelId="{64555D05-109B-4C73-801F-644D63C88274}" type="pres">
      <dgm:prSet presAssocID="{3EE12EBB-0B21-4949-A862-4CE691BEABE0}" presName="compositeNode" presStyleCnt="0">
        <dgm:presLayoutVars>
          <dgm:bulletEnabled val="1"/>
        </dgm:presLayoutVars>
      </dgm:prSet>
      <dgm:spPr/>
    </dgm:pt>
    <dgm:pt modelId="{217D740C-B834-4910-907B-62480FDD3B18}" type="pres">
      <dgm:prSet presAssocID="{3EE12EBB-0B21-4949-A862-4CE691BEABE0}" presName="image" presStyleLbl="fgImgPlace1" presStyleIdx="0" presStyleCnt="4"/>
      <dgm:spPr>
        <a:blipFill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</dgm:spPr>
    </dgm:pt>
    <dgm:pt modelId="{D68919F6-3671-409F-8194-0BD84BA49661}" type="pres">
      <dgm:prSet presAssocID="{3EE12EBB-0B21-4949-A862-4CE691BEABE0}" presName="childNode" presStyleLbl="node1" presStyleIdx="0" presStyleCnt="4">
        <dgm:presLayoutVars>
          <dgm:bulletEnabled val="1"/>
        </dgm:presLayoutVars>
      </dgm:prSet>
      <dgm:spPr/>
    </dgm:pt>
    <dgm:pt modelId="{B34249F1-B92A-4291-A225-E950B4655228}" type="pres">
      <dgm:prSet presAssocID="{3EE12EBB-0B21-4949-A862-4CE691BEABE0}" presName="parentNode" presStyleLbl="revTx" presStyleIdx="0" presStyleCnt="4">
        <dgm:presLayoutVars>
          <dgm:chMax val="0"/>
          <dgm:bulletEnabled val="1"/>
        </dgm:presLayoutVars>
      </dgm:prSet>
      <dgm:spPr/>
    </dgm:pt>
    <dgm:pt modelId="{BB4AB035-F08C-4C7F-8E2D-EBF7DF6B7441}" type="pres">
      <dgm:prSet presAssocID="{EBCD6C67-1466-4008-8415-01D211702C64}" presName="sibTrans" presStyleCnt="0"/>
      <dgm:spPr/>
    </dgm:pt>
    <dgm:pt modelId="{98CC7A10-D394-4107-8C28-FEE174D6D808}" type="pres">
      <dgm:prSet presAssocID="{520F3AC4-78BB-459A-B219-17A07B5DB631}" presName="compositeNode" presStyleCnt="0">
        <dgm:presLayoutVars>
          <dgm:bulletEnabled val="1"/>
        </dgm:presLayoutVars>
      </dgm:prSet>
      <dgm:spPr/>
    </dgm:pt>
    <dgm:pt modelId="{CC768BF0-96AD-4DF2-98A6-018189DE2FFE}" type="pres">
      <dgm:prSet presAssocID="{520F3AC4-78BB-459A-B219-17A07B5DB631}" presName="image" presStyleLbl="fgImgPlace1" presStyleIdx="1" presStyleCnt="4"/>
      <dgm:spPr>
        <a:blipFill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</dgm:spPr>
    </dgm:pt>
    <dgm:pt modelId="{21B1017B-BBAB-4700-9250-07FE26E1E760}" type="pres">
      <dgm:prSet presAssocID="{520F3AC4-78BB-459A-B219-17A07B5DB631}" presName="childNode" presStyleLbl="node1" presStyleIdx="1" presStyleCnt="4">
        <dgm:presLayoutVars>
          <dgm:bulletEnabled val="1"/>
        </dgm:presLayoutVars>
      </dgm:prSet>
      <dgm:spPr/>
    </dgm:pt>
    <dgm:pt modelId="{2C3D0CDE-9DA8-4325-9A5F-B5B1C8B8DFDB}" type="pres">
      <dgm:prSet presAssocID="{520F3AC4-78BB-459A-B219-17A07B5DB631}" presName="parentNode" presStyleLbl="revTx" presStyleIdx="1" presStyleCnt="4">
        <dgm:presLayoutVars>
          <dgm:chMax val="0"/>
          <dgm:bulletEnabled val="1"/>
        </dgm:presLayoutVars>
      </dgm:prSet>
      <dgm:spPr/>
    </dgm:pt>
    <dgm:pt modelId="{863264A2-2F78-403B-AEB4-7C9A42629305}" type="pres">
      <dgm:prSet presAssocID="{3D9FEEC3-36C9-4D56-B0AE-BD17DA039ADB}" presName="sibTrans" presStyleCnt="0"/>
      <dgm:spPr/>
    </dgm:pt>
    <dgm:pt modelId="{8F55B355-894B-4106-A2B1-BD162E6073DC}" type="pres">
      <dgm:prSet presAssocID="{70833261-E52C-4B23-BF3C-9BDB69D4FD09}" presName="compositeNode" presStyleCnt="0">
        <dgm:presLayoutVars>
          <dgm:bulletEnabled val="1"/>
        </dgm:presLayoutVars>
      </dgm:prSet>
      <dgm:spPr/>
    </dgm:pt>
    <dgm:pt modelId="{6205781E-1E14-4ADA-98B1-96EBDDB551B8}" type="pres">
      <dgm:prSet presAssocID="{70833261-E52C-4B23-BF3C-9BDB69D4FD09}" presName="image" presStyleLbl="fgImgPlace1" presStyleIdx="2" presStyleCnt="4"/>
      <dgm:spPr>
        <a:blipFill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</dgm:spPr>
    </dgm:pt>
    <dgm:pt modelId="{89B0071D-0C88-41DC-9620-3811857BE2ED}" type="pres">
      <dgm:prSet presAssocID="{70833261-E52C-4B23-BF3C-9BDB69D4FD09}" presName="childNode" presStyleLbl="node1" presStyleIdx="2" presStyleCnt="4">
        <dgm:presLayoutVars>
          <dgm:bulletEnabled val="1"/>
        </dgm:presLayoutVars>
      </dgm:prSet>
      <dgm:spPr/>
    </dgm:pt>
    <dgm:pt modelId="{43CB1917-3AC1-4FF0-A6B2-88D054F6706B}" type="pres">
      <dgm:prSet presAssocID="{70833261-E52C-4B23-BF3C-9BDB69D4FD09}" presName="parentNode" presStyleLbl="revTx" presStyleIdx="2" presStyleCnt="4">
        <dgm:presLayoutVars>
          <dgm:chMax val="0"/>
          <dgm:bulletEnabled val="1"/>
        </dgm:presLayoutVars>
      </dgm:prSet>
      <dgm:spPr/>
    </dgm:pt>
    <dgm:pt modelId="{96C53E54-D790-4CE0-A6D1-F92E0A5E1E45}" type="pres">
      <dgm:prSet presAssocID="{6014DAA6-DC61-4E45-B39A-C7F280566146}" presName="sibTrans" presStyleCnt="0"/>
      <dgm:spPr/>
    </dgm:pt>
    <dgm:pt modelId="{994129A4-A5D2-42B3-920B-19F0B23DD5C9}" type="pres">
      <dgm:prSet presAssocID="{B54723A3-3EC0-4A5C-836E-E2F7F8B4CA5A}" presName="compositeNode" presStyleCnt="0">
        <dgm:presLayoutVars>
          <dgm:bulletEnabled val="1"/>
        </dgm:presLayoutVars>
      </dgm:prSet>
      <dgm:spPr/>
    </dgm:pt>
    <dgm:pt modelId="{F28FFCAF-6BB3-417E-ABE5-6C44728F6772}" type="pres">
      <dgm:prSet presAssocID="{B54723A3-3EC0-4A5C-836E-E2F7F8B4CA5A}" presName="image" presStyleLbl="fgImgPlace1" presStyleIdx="3" presStyleCnt="4"/>
      <dgm:spPr>
        <a:blipFill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</dgm:spPr>
    </dgm:pt>
    <dgm:pt modelId="{3ED7006F-D18C-4414-9E3A-C5ECCF86C18B}" type="pres">
      <dgm:prSet presAssocID="{B54723A3-3EC0-4A5C-836E-E2F7F8B4CA5A}" presName="childNode" presStyleLbl="node1" presStyleIdx="3" presStyleCnt="4">
        <dgm:presLayoutVars>
          <dgm:bulletEnabled val="1"/>
        </dgm:presLayoutVars>
      </dgm:prSet>
      <dgm:spPr/>
    </dgm:pt>
    <dgm:pt modelId="{696FAC19-DE06-4A99-B814-25BD953EB748}" type="pres">
      <dgm:prSet presAssocID="{B54723A3-3EC0-4A5C-836E-E2F7F8B4CA5A}" presName="parentNode" presStyleLbl="revTx" presStyleIdx="3" presStyleCnt="4">
        <dgm:presLayoutVars>
          <dgm:chMax val="0"/>
          <dgm:bulletEnabled val="1"/>
        </dgm:presLayoutVars>
      </dgm:prSet>
      <dgm:spPr/>
    </dgm:pt>
  </dgm:ptLst>
  <dgm:cxnLst>
    <dgm:cxn modelId="{F4039402-7214-4AB1-9463-7A55B0FA2089}" srcId="{520F3AC4-78BB-459A-B219-17A07B5DB631}" destId="{C852E487-4EE4-4AA7-83EF-D66D8CC1543B}" srcOrd="4" destOrd="0" parTransId="{B2A20328-C30C-4BB2-AD2A-3C0702832943}" sibTransId="{A30019B8-F027-429D-9BC1-E7B331BEBA6A}"/>
    <dgm:cxn modelId="{DD8B5007-AA21-4AE1-8E5F-10DEAE7ACCCA}" type="presOf" srcId="{A281D315-E09B-46D6-8FF2-A960A1FF6A76}" destId="{89B0071D-0C88-41DC-9620-3811857BE2ED}" srcOrd="0" destOrd="6" presId="urn:microsoft.com/office/officeart/2005/8/layout/hList2"/>
    <dgm:cxn modelId="{04A3740E-95B1-42E8-9C18-C038461E403C}" type="presOf" srcId="{B54723A3-3EC0-4A5C-836E-E2F7F8B4CA5A}" destId="{696FAC19-DE06-4A99-B814-25BD953EB748}" srcOrd="0" destOrd="0" presId="urn:microsoft.com/office/officeart/2005/8/layout/hList2"/>
    <dgm:cxn modelId="{6BF47610-B0F2-44DF-B1A4-FE208C9E0A72}" type="presOf" srcId="{01B41583-12A9-4916-8AF1-127695EF147C}" destId="{7EBDDBE2-6672-4491-BE93-981B99048D6A}" srcOrd="0" destOrd="0" presId="urn:microsoft.com/office/officeart/2005/8/layout/hList2"/>
    <dgm:cxn modelId="{9C8DF413-46E2-4AF7-8E95-3973A2E72E46}" srcId="{520F3AC4-78BB-459A-B219-17A07B5DB631}" destId="{F80C0378-B7EA-401C-AC23-EBA80583618C}" srcOrd="1" destOrd="0" parTransId="{83BD4277-DBD3-4862-93A0-03503635E603}" sibTransId="{F518BC97-C12C-419C-A139-AD1EF1D9D821}"/>
    <dgm:cxn modelId="{54DE5117-4E08-447A-B8AC-2B4AD496C1C4}" srcId="{3EE12EBB-0B21-4949-A862-4CE691BEABE0}" destId="{602CEA64-2CE7-41C1-9F97-7AF27A54141A}" srcOrd="4" destOrd="0" parTransId="{63FD5EA7-1075-4B3B-9794-5347220AAA86}" sibTransId="{AC240B52-0E4E-4B15-AEE6-902999247C3A}"/>
    <dgm:cxn modelId="{F8DD5622-AE8B-488D-B8B9-9FBBE4266CD4}" srcId="{B54723A3-3EC0-4A5C-836E-E2F7F8B4CA5A}" destId="{9CD0D1A3-2FE0-4BCC-B814-9206EA2CB860}" srcOrd="2" destOrd="0" parTransId="{3342C8AD-CFAB-4B3D-93DE-830CA4E5A1EA}" sibTransId="{EB589E20-E630-4DE7-91CB-1484A2791B7E}"/>
    <dgm:cxn modelId="{9525DA2A-07D6-4CA0-86D8-499951A9A0DD}" type="presOf" srcId="{56876249-60A9-49FF-BD56-9ED40FE468D5}" destId="{3ED7006F-D18C-4414-9E3A-C5ECCF86C18B}" srcOrd="0" destOrd="4" presId="urn:microsoft.com/office/officeart/2005/8/layout/hList2"/>
    <dgm:cxn modelId="{83E2322E-9498-4E83-8DC2-69E551555FCB}" srcId="{520F3AC4-78BB-459A-B219-17A07B5DB631}" destId="{F91A3EC0-E156-452A-B113-B3FD78B10C93}" srcOrd="6" destOrd="0" parTransId="{38C5C54E-09C7-485B-A7D3-DB9D7900DECB}" sibTransId="{D231B6CC-14B5-4888-89D1-FCF1DBAE77F7}"/>
    <dgm:cxn modelId="{8C9AD92F-FE91-4241-9A31-6556645BDDE3}" srcId="{3EE12EBB-0B21-4949-A862-4CE691BEABE0}" destId="{6736A158-30CE-4EDD-A640-587692EFE591}" srcOrd="2" destOrd="0" parTransId="{7E56A52B-7F01-4F77-ADF3-FFC739BC3B6C}" sibTransId="{98D8C0DA-7D23-4B56-9EBA-172A5EAB9FF9}"/>
    <dgm:cxn modelId="{9B288130-94FE-4820-829E-D807FB1BA85C}" srcId="{3EE12EBB-0B21-4949-A862-4CE691BEABE0}" destId="{7BF0B0F7-C66D-41D2-A08C-4EE1AED560C6}" srcOrd="3" destOrd="0" parTransId="{EFAAA0A8-2C2A-4719-B8B5-ECDCD9425A46}" sibTransId="{BD3C72AC-2789-4D9F-816B-034758289B1E}"/>
    <dgm:cxn modelId="{05222036-6590-40DC-BCCE-B427C6B648C6}" srcId="{70833261-E52C-4B23-BF3C-9BDB69D4FD09}" destId="{01F4BFF5-461F-4C88-B7B8-49C292BEFE41}" srcOrd="1" destOrd="0" parTransId="{8DBEC3A2-5A64-492D-8888-70FE27AF315F}" sibTransId="{D280C8AA-9A97-4BA2-AB60-A3D2EB8EF860}"/>
    <dgm:cxn modelId="{27E86437-C742-4601-ADBE-9B839AE772FB}" type="presOf" srcId="{F91A3EC0-E156-452A-B113-B3FD78B10C93}" destId="{21B1017B-BBAB-4700-9250-07FE26E1E760}" srcOrd="0" destOrd="6" presId="urn:microsoft.com/office/officeart/2005/8/layout/hList2"/>
    <dgm:cxn modelId="{DC99733C-8F19-4DDF-A1A1-4B8A42D7A20B}" srcId="{520F3AC4-78BB-459A-B219-17A07B5DB631}" destId="{9EB87AE8-B5D4-4DCE-BD4D-599AD5735E18}" srcOrd="3" destOrd="0" parTransId="{93E006E8-1CFF-4816-9B2D-1A3C61157BC4}" sibTransId="{5809E2AD-8F9A-4C15-8A61-35890B7F2DD6}"/>
    <dgm:cxn modelId="{54DB8C40-608F-45CB-8734-FFD0A6315CE6}" srcId="{01B41583-12A9-4916-8AF1-127695EF147C}" destId="{B54723A3-3EC0-4A5C-836E-E2F7F8B4CA5A}" srcOrd="3" destOrd="0" parTransId="{D8708A84-64C2-45DC-90EE-D4C087D5E165}" sibTransId="{F0D3280F-47DA-4FFC-B46C-23AC0DB8E947}"/>
    <dgm:cxn modelId="{D38B885C-2D8D-46B6-9BE3-5884345AD530}" type="presOf" srcId="{F9FB3B87-2551-42F4-A221-A9032466319C}" destId="{21B1017B-BBAB-4700-9250-07FE26E1E760}" srcOrd="0" destOrd="2" presId="urn:microsoft.com/office/officeart/2005/8/layout/hList2"/>
    <dgm:cxn modelId="{590ACA5F-3AD9-46B3-A38B-3D45CA17B719}" type="presOf" srcId="{5B750760-5508-4E4D-844B-2D5D414515D8}" destId="{21B1017B-BBAB-4700-9250-07FE26E1E760}" srcOrd="0" destOrd="5" presId="urn:microsoft.com/office/officeart/2005/8/layout/hList2"/>
    <dgm:cxn modelId="{41AB3D41-A3ED-45DF-84D0-7BDD3FBA4C68}" srcId="{70833261-E52C-4B23-BF3C-9BDB69D4FD09}" destId="{F4D9C073-3F9A-4D7A-AF07-5FAD2E2F5ED1}" srcOrd="5" destOrd="0" parTransId="{1F2D614B-84A1-4209-8865-FF53E4149EBB}" sibTransId="{BCE46F61-1DF0-415D-A5C1-E8AA3E84FB12}"/>
    <dgm:cxn modelId="{02E04264-C878-40CB-A9F1-0B6772BA8D84}" srcId="{70833261-E52C-4B23-BF3C-9BDB69D4FD09}" destId="{A281D315-E09B-46D6-8FF2-A960A1FF6A76}" srcOrd="6" destOrd="0" parTransId="{5E10795E-CAC1-413E-A277-CFA75791F43B}" sibTransId="{AE5538E0-7A13-4BDB-970D-CD372E2E7EE8}"/>
    <dgm:cxn modelId="{33641465-F033-4B73-A9F3-F0EEE3D9CDF3}" type="presOf" srcId="{A21CE531-6F55-460B-8BF4-C5F0C07FFE05}" destId="{21B1017B-BBAB-4700-9250-07FE26E1E760}" srcOrd="0" destOrd="0" presId="urn:microsoft.com/office/officeart/2005/8/layout/hList2"/>
    <dgm:cxn modelId="{E6E18A48-143C-463C-81B1-70EEE10341C6}" srcId="{520F3AC4-78BB-459A-B219-17A07B5DB631}" destId="{F9FB3B87-2551-42F4-A221-A9032466319C}" srcOrd="2" destOrd="0" parTransId="{0B45F24F-E395-4405-B901-911AA1FF6D4F}" sibTransId="{6D7D65AE-51D7-40F1-8947-64452CC4555D}"/>
    <dgm:cxn modelId="{B1F8C649-CF77-425C-AE4B-B9E662A3DF11}" type="presOf" srcId="{6736A158-30CE-4EDD-A640-587692EFE591}" destId="{D68919F6-3671-409F-8194-0BD84BA49661}" srcOrd="0" destOrd="2" presId="urn:microsoft.com/office/officeart/2005/8/layout/hList2"/>
    <dgm:cxn modelId="{68596A6A-5E21-4C3F-B871-61E131EDBC8F}" type="presOf" srcId="{E3A17AA4-3BDA-41D6-9474-F3B825BCE2CE}" destId="{3ED7006F-D18C-4414-9E3A-C5ECCF86C18B}" srcOrd="0" destOrd="6" presId="urn:microsoft.com/office/officeart/2005/8/layout/hList2"/>
    <dgm:cxn modelId="{CE8FE14A-2CEC-409B-AFC7-72199F50BEA8}" type="presOf" srcId="{3EE12EBB-0B21-4949-A862-4CE691BEABE0}" destId="{B34249F1-B92A-4291-A225-E950B4655228}" srcOrd="0" destOrd="0" presId="urn:microsoft.com/office/officeart/2005/8/layout/hList2"/>
    <dgm:cxn modelId="{61040D4B-16C9-4701-9B75-A3FF0D5B21B3}" srcId="{B54723A3-3EC0-4A5C-836E-E2F7F8B4CA5A}" destId="{E3A17AA4-3BDA-41D6-9474-F3B825BCE2CE}" srcOrd="6" destOrd="0" parTransId="{A144B0A9-8753-4516-AFB4-60F1900BE2EE}" sibTransId="{A8FF583B-E91C-4F64-BB6D-948EBFB55E3E}"/>
    <dgm:cxn modelId="{95CD106B-7B05-4921-B21E-9F388DDA4A3D}" srcId="{B54723A3-3EC0-4A5C-836E-E2F7F8B4CA5A}" destId="{032D9F24-87AE-4260-B22A-4B4587F8BF43}" srcOrd="3" destOrd="0" parTransId="{F187D7E9-238C-44B7-B364-06E2EDBAC706}" sibTransId="{9364E5CE-DD73-43B0-AF35-BA890820B831}"/>
    <dgm:cxn modelId="{DD6AE54D-CB3B-41AA-81A1-38DEC681ED1F}" type="presOf" srcId="{7BF0B0F7-C66D-41D2-A08C-4EE1AED560C6}" destId="{D68919F6-3671-409F-8194-0BD84BA49661}" srcOrd="0" destOrd="3" presId="urn:microsoft.com/office/officeart/2005/8/layout/hList2"/>
    <dgm:cxn modelId="{63ACF94D-69AC-4E6F-99B3-7EFE41619181}" type="presOf" srcId="{E743DD95-53EE-4134-9C92-061BD375198B}" destId="{D68919F6-3671-409F-8194-0BD84BA49661}" srcOrd="0" destOrd="5" presId="urn:microsoft.com/office/officeart/2005/8/layout/hList2"/>
    <dgm:cxn modelId="{5534654E-BBD3-452C-AB3B-EA36206E9FFC}" type="presOf" srcId="{C852E487-4EE4-4AA7-83EF-D66D8CC1543B}" destId="{21B1017B-BBAB-4700-9250-07FE26E1E760}" srcOrd="0" destOrd="4" presId="urn:microsoft.com/office/officeart/2005/8/layout/hList2"/>
    <dgm:cxn modelId="{6F742D55-9DD6-48C5-A0A7-731B5B0DA471}" type="presOf" srcId="{A8B9B7CF-E738-469B-9DD2-F488664F99EC}" destId="{89B0071D-0C88-41DC-9620-3811857BE2ED}" srcOrd="0" destOrd="3" presId="urn:microsoft.com/office/officeart/2005/8/layout/hList2"/>
    <dgm:cxn modelId="{05FACE57-1A63-42E9-8A2B-78DEE649E8B0}" type="presOf" srcId="{01F4BFF5-461F-4C88-B7B8-49C292BEFE41}" destId="{89B0071D-0C88-41DC-9620-3811857BE2ED}" srcOrd="0" destOrd="1" presId="urn:microsoft.com/office/officeart/2005/8/layout/hList2"/>
    <dgm:cxn modelId="{FEE80A59-5C01-472C-A7BE-7BF986D9A4DE}" type="presOf" srcId="{A9476C87-E4C6-4646-ABD7-E910893C2B4D}" destId="{3ED7006F-D18C-4414-9E3A-C5ECCF86C18B}" srcOrd="0" destOrd="0" presId="urn:microsoft.com/office/officeart/2005/8/layout/hList2"/>
    <dgm:cxn modelId="{BF834B59-4186-4A85-AD45-E62FAD5048FB}" type="presOf" srcId="{9EB87AE8-B5D4-4DCE-BD4D-599AD5735E18}" destId="{21B1017B-BBAB-4700-9250-07FE26E1E760}" srcOrd="0" destOrd="3" presId="urn:microsoft.com/office/officeart/2005/8/layout/hList2"/>
    <dgm:cxn modelId="{463D1F7C-5430-4424-917F-791BB0FC435F}" srcId="{01B41583-12A9-4916-8AF1-127695EF147C}" destId="{3EE12EBB-0B21-4949-A862-4CE691BEABE0}" srcOrd="0" destOrd="0" parTransId="{32DD9F80-AC41-4ED1-977C-1EDF9B2529AE}" sibTransId="{EBCD6C67-1466-4008-8415-01D211702C64}"/>
    <dgm:cxn modelId="{2C47E67D-BD52-416E-8874-3E2AFCD282F6}" srcId="{520F3AC4-78BB-459A-B219-17A07B5DB631}" destId="{5B750760-5508-4E4D-844B-2D5D414515D8}" srcOrd="5" destOrd="0" parTransId="{F3C3CFCE-24C2-4E00-8239-04A427515C24}" sibTransId="{D1F2222A-07B2-469A-883A-9DA946B96EBE}"/>
    <dgm:cxn modelId="{EC51997F-8CFC-467C-A93F-C319FBAA3F1B}" type="presOf" srcId="{940704EA-2F39-475E-BE33-B27C8F5EB0C5}" destId="{D68919F6-3671-409F-8194-0BD84BA49661}" srcOrd="0" destOrd="6" presId="urn:microsoft.com/office/officeart/2005/8/layout/hList2"/>
    <dgm:cxn modelId="{EC4FD082-80D9-4785-AEC9-49030251F3D6}" type="presOf" srcId="{70833261-E52C-4B23-BF3C-9BDB69D4FD09}" destId="{43CB1917-3AC1-4FF0-A6B2-88D054F6706B}" srcOrd="0" destOrd="0" presId="urn:microsoft.com/office/officeart/2005/8/layout/hList2"/>
    <dgm:cxn modelId="{3A05CC85-D3E2-48A8-93B4-E20737A07C97}" type="presOf" srcId="{4681D7CB-FF84-49A0-8D7D-42931C23EAA1}" destId="{89B0071D-0C88-41DC-9620-3811857BE2ED}" srcOrd="0" destOrd="0" presId="urn:microsoft.com/office/officeart/2005/8/layout/hList2"/>
    <dgm:cxn modelId="{A6200D8A-7E9D-4237-9E96-5412E1906038}" srcId="{70833261-E52C-4B23-BF3C-9BDB69D4FD09}" destId="{A8B9B7CF-E738-469B-9DD2-F488664F99EC}" srcOrd="3" destOrd="0" parTransId="{53573A09-46F1-43B4-A94A-70B8CF80D45D}" sibTransId="{6CFBE544-ED9E-47FF-A8B6-1E4D9ABFF7AB}"/>
    <dgm:cxn modelId="{60E1F98A-BEF7-4EC1-8EED-9C067E11317D}" type="presOf" srcId="{38F32F0B-92A9-4C9D-80BF-06D3B3A06D48}" destId="{3ED7006F-D18C-4414-9E3A-C5ECCF86C18B}" srcOrd="0" destOrd="1" presId="urn:microsoft.com/office/officeart/2005/8/layout/hList2"/>
    <dgm:cxn modelId="{0F4CF38C-5ABF-4145-9E10-781BD58F9F35}" srcId="{3EE12EBB-0B21-4949-A862-4CE691BEABE0}" destId="{5559FB28-8E50-42BC-BA77-7088D5ED157A}" srcOrd="0" destOrd="0" parTransId="{EF6AB07A-1B55-45DF-AE64-979E8BC9F986}" sibTransId="{ACD574EF-0485-40FC-8C02-E252F28ABBCC}"/>
    <dgm:cxn modelId="{0197CD9F-8B74-45DC-8606-C5E779E04F45}" srcId="{520F3AC4-78BB-459A-B219-17A07B5DB631}" destId="{A21CE531-6F55-460B-8BF4-C5F0C07FFE05}" srcOrd="0" destOrd="0" parTransId="{B8E0C375-0885-4266-8C90-3D3317D33906}" sibTransId="{765D3443-3608-457C-9047-87575C647085}"/>
    <dgm:cxn modelId="{D8B861A1-F139-4D3C-A678-E5DD006B4F6E}" type="presOf" srcId="{F4D9C073-3F9A-4D7A-AF07-5FAD2E2F5ED1}" destId="{89B0071D-0C88-41DC-9620-3811857BE2ED}" srcOrd="0" destOrd="5" presId="urn:microsoft.com/office/officeart/2005/8/layout/hList2"/>
    <dgm:cxn modelId="{4A1889A1-0D06-4409-A8D9-D7FE5FF42E6B}" srcId="{B54723A3-3EC0-4A5C-836E-E2F7F8B4CA5A}" destId="{56876249-60A9-49FF-BD56-9ED40FE468D5}" srcOrd="4" destOrd="0" parTransId="{D7D69DFC-7CB4-493D-9B3B-E1A2A30D6397}" sibTransId="{BE51845E-3C0D-483D-8AD6-397534359FAD}"/>
    <dgm:cxn modelId="{5789AFA3-0F89-48F6-B1AF-0B19280AC2F3}" type="presOf" srcId="{5559FB28-8E50-42BC-BA77-7088D5ED157A}" destId="{D68919F6-3671-409F-8194-0BD84BA49661}" srcOrd="0" destOrd="0" presId="urn:microsoft.com/office/officeart/2005/8/layout/hList2"/>
    <dgm:cxn modelId="{748B0AA7-F34F-42E1-8382-29710CE33EFA}" srcId="{3EE12EBB-0B21-4949-A862-4CE691BEABE0}" destId="{97DD22C9-AD1B-42C3-A6EF-F69CF2CDF3B2}" srcOrd="1" destOrd="0" parTransId="{32AE8D70-95B0-4D26-B9C1-389D24A22829}" sibTransId="{74BF660F-FE1C-4C4A-ADA6-93BFBF761E7E}"/>
    <dgm:cxn modelId="{76C469AA-F3DD-4F6E-884F-4575753B45C2}" type="presOf" srcId="{9CD0D1A3-2FE0-4BCC-B814-9206EA2CB860}" destId="{3ED7006F-D18C-4414-9E3A-C5ECCF86C18B}" srcOrd="0" destOrd="2" presId="urn:microsoft.com/office/officeart/2005/8/layout/hList2"/>
    <dgm:cxn modelId="{32567EAD-C6A1-4296-A8BF-61C4CA3FB6EA}" srcId="{B54723A3-3EC0-4A5C-836E-E2F7F8B4CA5A}" destId="{A38BFBA4-1D40-4548-8FC1-D8544FCC62E0}" srcOrd="5" destOrd="0" parTransId="{D32144FB-337C-4D44-8276-1504EAA94988}" sibTransId="{36A36943-E732-45AE-A760-BFFA348547B1}"/>
    <dgm:cxn modelId="{2DFEC5AF-4259-4261-A49D-AD93ECBA3AA9}" srcId="{70833261-E52C-4B23-BF3C-9BDB69D4FD09}" destId="{4681D7CB-FF84-49A0-8D7D-42931C23EAA1}" srcOrd="0" destOrd="0" parTransId="{05E88A3D-7B0D-4A4B-A54E-53895EDD7672}" sibTransId="{5887C5E2-07D1-4244-97EA-B69DBB7CDE47}"/>
    <dgm:cxn modelId="{356265B5-939C-486B-871A-16B7B9562D57}" type="presOf" srcId="{97DD22C9-AD1B-42C3-A6EF-F69CF2CDF3B2}" destId="{D68919F6-3671-409F-8194-0BD84BA49661}" srcOrd="0" destOrd="1" presId="urn:microsoft.com/office/officeart/2005/8/layout/hList2"/>
    <dgm:cxn modelId="{C865B4B7-5032-403B-9BDA-C63123D9A68F}" srcId="{B54723A3-3EC0-4A5C-836E-E2F7F8B4CA5A}" destId="{38F32F0B-92A9-4C9D-80BF-06D3B3A06D48}" srcOrd="1" destOrd="0" parTransId="{457157F4-2D0B-4A82-9101-D9FB1B45E811}" sibTransId="{7FCA5448-7ECC-470E-B489-062B33EE26AB}"/>
    <dgm:cxn modelId="{D33C7ABA-33BC-4B99-9749-F9EFFF3A8469}" type="presOf" srcId="{032D9F24-87AE-4260-B22A-4B4587F8BF43}" destId="{3ED7006F-D18C-4414-9E3A-C5ECCF86C18B}" srcOrd="0" destOrd="3" presId="urn:microsoft.com/office/officeart/2005/8/layout/hList2"/>
    <dgm:cxn modelId="{DBFF1FBB-70F9-448C-9F1F-53783A9FCB72}" srcId="{3EE12EBB-0B21-4949-A862-4CE691BEABE0}" destId="{940704EA-2F39-475E-BE33-B27C8F5EB0C5}" srcOrd="6" destOrd="0" parTransId="{EE453203-FF6E-4717-BC8C-79D48C6E9545}" sibTransId="{F757AD44-6006-4A88-BF75-7AC21F79FAA2}"/>
    <dgm:cxn modelId="{781554C3-DE03-4ECD-8557-23746CCA07C8}" type="presOf" srcId="{520F3AC4-78BB-459A-B219-17A07B5DB631}" destId="{2C3D0CDE-9DA8-4325-9A5F-B5B1C8B8DFDB}" srcOrd="0" destOrd="0" presId="urn:microsoft.com/office/officeart/2005/8/layout/hList2"/>
    <dgm:cxn modelId="{22C2A6C3-1009-426F-8A2B-AFD823DDD874}" srcId="{70833261-E52C-4B23-BF3C-9BDB69D4FD09}" destId="{4F9B0CE3-EF03-4B37-B4EE-86C56F293607}" srcOrd="4" destOrd="0" parTransId="{F90F7660-03C3-4B57-8C69-90DC8EABF5E0}" sibTransId="{F47B77FD-6F0E-447D-A3CC-41AC60571247}"/>
    <dgm:cxn modelId="{1D7178C4-9C44-4B1D-90B2-806675B7FA4B}" type="presOf" srcId="{A38BFBA4-1D40-4548-8FC1-D8544FCC62E0}" destId="{3ED7006F-D18C-4414-9E3A-C5ECCF86C18B}" srcOrd="0" destOrd="5" presId="urn:microsoft.com/office/officeart/2005/8/layout/hList2"/>
    <dgm:cxn modelId="{25A128CA-F774-4DAF-AF28-F17BEFC9AD81}" srcId="{70833261-E52C-4B23-BF3C-9BDB69D4FD09}" destId="{D085A859-4A9D-45CC-99F5-88FC0F8A6701}" srcOrd="2" destOrd="0" parTransId="{2C94AC90-2FA8-46FD-9234-6645267505FB}" sibTransId="{51C5169D-F2A1-4BB2-9F73-8B9EE9B533B3}"/>
    <dgm:cxn modelId="{69D34ECE-4A89-41BE-8012-90940C08FD91}" type="presOf" srcId="{4F9B0CE3-EF03-4B37-B4EE-86C56F293607}" destId="{89B0071D-0C88-41DC-9620-3811857BE2ED}" srcOrd="0" destOrd="4" presId="urn:microsoft.com/office/officeart/2005/8/layout/hList2"/>
    <dgm:cxn modelId="{5CDBF1D3-5B09-4E8E-BAEF-3E8F436F089A}" type="presOf" srcId="{D085A859-4A9D-45CC-99F5-88FC0F8A6701}" destId="{89B0071D-0C88-41DC-9620-3811857BE2ED}" srcOrd="0" destOrd="2" presId="urn:microsoft.com/office/officeart/2005/8/layout/hList2"/>
    <dgm:cxn modelId="{4D0D2AE2-6BB4-422A-8E90-4DE7AB46D578}" type="presOf" srcId="{602CEA64-2CE7-41C1-9F97-7AF27A54141A}" destId="{D68919F6-3671-409F-8194-0BD84BA49661}" srcOrd="0" destOrd="4" presId="urn:microsoft.com/office/officeart/2005/8/layout/hList2"/>
    <dgm:cxn modelId="{F23F7AE5-4CFF-4F8D-8C61-643C8D782C74}" srcId="{3EE12EBB-0B21-4949-A862-4CE691BEABE0}" destId="{E743DD95-53EE-4134-9C92-061BD375198B}" srcOrd="5" destOrd="0" parTransId="{715442BA-0717-4C81-8652-7688C1A518AB}" sibTransId="{19CF37C6-63D7-43C1-B015-A450908CA287}"/>
    <dgm:cxn modelId="{7A6188E8-A32D-47FC-B572-3AE38B7231D5}" type="presOf" srcId="{F80C0378-B7EA-401C-AC23-EBA80583618C}" destId="{21B1017B-BBAB-4700-9250-07FE26E1E760}" srcOrd="0" destOrd="1" presId="urn:microsoft.com/office/officeart/2005/8/layout/hList2"/>
    <dgm:cxn modelId="{7A1741EE-055C-418D-8A32-30C8FA759A34}" srcId="{01B41583-12A9-4916-8AF1-127695EF147C}" destId="{520F3AC4-78BB-459A-B219-17A07B5DB631}" srcOrd="1" destOrd="0" parTransId="{63A20C4A-7AFD-4C7C-8FB5-8788AF7AB9F8}" sibTransId="{3D9FEEC3-36C9-4D56-B0AE-BD17DA039ADB}"/>
    <dgm:cxn modelId="{3A5CF3F5-7383-45BA-B121-4D04291E2295}" srcId="{01B41583-12A9-4916-8AF1-127695EF147C}" destId="{70833261-E52C-4B23-BF3C-9BDB69D4FD09}" srcOrd="2" destOrd="0" parTransId="{A651280B-83FF-43F7-93E9-549680E1EB48}" sibTransId="{6014DAA6-DC61-4E45-B39A-C7F280566146}"/>
    <dgm:cxn modelId="{630E81FE-E0D2-42B2-B1E4-2C8AD45D7D4E}" srcId="{B54723A3-3EC0-4A5C-836E-E2F7F8B4CA5A}" destId="{A9476C87-E4C6-4646-ABD7-E910893C2B4D}" srcOrd="0" destOrd="0" parTransId="{84991B7C-05F2-4015-BFB1-47A9FA6572F6}" sibTransId="{70414042-F289-46A6-BB62-CF7B3F4BCE22}"/>
    <dgm:cxn modelId="{52DCC0FB-A5EE-4DF2-AFA8-0B7D9A1C9C42}" type="presParOf" srcId="{7EBDDBE2-6672-4491-BE93-981B99048D6A}" destId="{64555D05-109B-4C73-801F-644D63C88274}" srcOrd="0" destOrd="0" presId="urn:microsoft.com/office/officeart/2005/8/layout/hList2"/>
    <dgm:cxn modelId="{853345CF-D07F-4296-918F-E542F401B880}" type="presParOf" srcId="{64555D05-109B-4C73-801F-644D63C88274}" destId="{217D740C-B834-4910-907B-62480FDD3B18}" srcOrd="0" destOrd="0" presId="urn:microsoft.com/office/officeart/2005/8/layout/hList2"/>
    <dgm:cxn modelId="{0C51A87E-5AD6-46F7-9A9A-83E8C8B3E31B}" type="presParOf" srcId="{64555D05-109B-4C73-801F-644D63C88274}" destId="{D68919F6-3671-409F-8194-0BD84BA49661}" srcOrd="1" destOrd="0" presId="urn:microsoft.com/office/officeart/2005/8/layout/hList2"/>
    <dgm:cxn modelId="{310B644A-BC69-4192-B58F-390AA389788A}" type="presParOf" srcId="{64555D05-109B-4C73-801F-644D63C88274}" destId="{B34249F1-B92A-4291-A225-E950B4655228}" srcOrd="2" destOrd="0" presId="urn:microsoft.com/office/officeart/2005/8/layout/hList2"/>
    <dgm:cxn modelId="{2E13C894-9962-4C5C-8B53-A9129237D45E}" type="presParOf" srcId="{7EBDDBE2-6672-4491-BE93-981B99048D6A}" destId="{BB4AB035-F08C-4C7F-8E2D-EBF7DF6B7441}" srcOrd="1" destOrd="0" presId="urn:microsoft.com/office/officeart/2005/8/layout/hList2"/>
    <dgm:cxn modelId="{909CEBD9-E904-4398-A101-8DE5BA1464DB}" type="presParOf" srcId="{7EBDDBE2-6672-4491-BE93-981B99048D6A}" destId="{98CC7A10-D394-4107-8C28-FEE174D6D808}" srcOrd="2" destOrd="0" presId="urn:microsoft.com/office/officeart/2005/8/layout/hList2"/>
    <dgm:cxn modelId="{F042EAB6-7320-43AD-987A-B9C7CEEFC0C3}" type="presParOf" srcId="{98CC7A10-D394-4107-8C28-FEE174D6D808}" destId="{CC768BF0-96AD-4DF2-98A6-018189DE2FFE}" srcOrd="0" destOrd="0" presId="urn:microsoft.com/office/officeart/2005/8/layout/hList2"/>
    <dgm:cxn modelId="{F7493A35-D636-469F-AC45-C1FE374D0CDE}" type="presParOf" srcId="{98CC7A10-D394-4107-8C28-FEE174D6D808}" destId="{21B1017B-BBAB-4700-9250-07FE26E1E760}" srcOrd="1" destOrd="0" presId="urn:microsoft.com/office/officeart/2005/8/layout/hList2"/>
    <dgm:cxn modelId="{DF3CBA72-430E-4BF1-AC42-C455637DE293}" type="presParOf" srcId="{98CC7A10-D394-4107-8C28-FEE174D6D808}" destId="{2C3D0CDE-9DA8-4325-9A5F-B5B1C8B8DFDB}" srcOrd="2" destOrd="0" presId="urn:microsoft.com/office/officeart/2005/8/layout/hList2"/>
    <dgm:cxn modelId="{AD896B2E-B1BF-4A9D-B173-DC60ABD28414}" type="presParOf" srcId="{7EBDDBE2-6672-4491-BE93-981B99048D6A}" destId="{863264A2-2F78-403B-AEB4-7C9A42629305}" srcOrd="3" destOrd="0" presId="urn:microsoft.com/office/officeart/2005/8/layout/hList2"/>
    <dgm:cxn modelId="{7252A623-8254-4C5B-9917-4B246DD6E5AF}" type="presParOf" srcId="{7EBDDBE2-6672-4491-BE93-981B99048D6A}" destId="{8F55B355-894B-4106-A2B1-BD162E6073DC}" srcOrd="4" destOrd="0" presId="urn:microsoft.com/office/officeart/2005/8/layout/hList2"/>
    <dgm:cxn modelId="{ECDEA58F-8131-4EE8-8D00-2BCC24173CE2}" type="presParOf" srcId="{8F55B355-894B-4106-A2B1-BD162E6073DC}" destId="{6205781E-1E14-4ADA-98B1-96EBDDB551B8}" srcOrd="0" destOrd="0" presId="urn:microsoft.com/office/officeart/2005/8/layout/hList2"/>
    <dgm:cxn modelId="{9C6827D6-75E3-4BB5-AEB7-0EBF0496998A}" type="presParOf" srcId="{8F55B355-894B-4106-A2B1-BD162E6073DC}" destId="{89B0071D-0C88-41DC-9620-3811857BE2ED}" srcOrd="1" destOrd="0" presId="urn:microsoft.com/office/officeart/2005/8/layout/hList2"/>
    <dgm:cxn modelId="{D9334773-5954-4F92-A779-745470A7FE79}" type="presParOf" srcId="{8F55B355-894B-4106-A2B1-BD162E6073DC}" destId="{43CB1917-3AC1-4FF0-A6B2-88D054F6706B}" srcOrd="2" destOrd="0" presId="urn:microsoft.com/office/officeart/2005/8/layout/hList2"/>
    <dgm:cxn modelId="{9ED3B50A-7C5D-4102-BC68-0DC9BB2057E8}" type="presParOf" srcId="{7EBDDBE2-6672-4491-BE93-981B99048D6A}" destId="{96C53E54-D790-4CE0-A6D1-F92E0A5E1E45}" srcOrd="5" destOrd="0" presId="urn:microsoft.com/office/officeart/2005/8/layout/hList2"/>
    <dgm:cxn modelId="{1E425FBE-6A32-4445-86B4-7595704D6375}" type="presParOf" srcId="{7EBDDBE2-6672-4491-BE93-981B99048D6A}" destId="{994129A4-A5D2-42B3-920B-19F0B23DD5C9}" srcOrd="6" destOrd="0" presId="urn:microsoft.com/office/officeart/2005/8/layout/hList2"/>
    <dgm:cxn modelId="{2EBD5DBD-3008-484F-945B-7FCAA8F33C1B}" type="presParOf" srcId="{994129A4-A5D2-42B3-920B-19F0B23DD5C9}" destId="{F28FFCAF-6BB3-417E-ABE5-6C44728F6772}" srcOrd="0" destOrd="0" presId="urn:microsoft.com/office/officeart/2005/8/layout/hList2"/>
    <dgm:cxn modelId="{2F7137FE-B90C-4857-AC4F-C53384E68EFB}" type="presParOf" srcId="{994129A4-A5D2-42B3-920B-19F0B23DD5C9}" destId="{3ED7006F-D18C-4414-9E3A-C5ECCF86C18B}" srcOrd="1" destOrd="0" presId="urn:microsoft.com/office/officeart/2005/8/layout/hList2"/>
    <dgm:cxn modelId="{89695886-19B6-412D-AA11-512665CDC4A6}" type="presParOf" srcId="{994129A4-A5D2-42B3-920B-19F0B23DD5C9}" destId="{696FAC19-DE06-4A99-B814-25BD953EB748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249F1-B92A-4291-A225-E950B4655228}">
      <dsp:nvSpPr>
        <dsp:cNvPr id="0" name=""/>
        <dsp:cNvSpPr/>
      </dsp:nvSpPr>
      <dsp:spPr>
        <a:xfrm rot="16200000">
          <a:off x="-1928700" y="2849928"/>
          <a:ext cx="4352828" cy="3728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823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The tech process</a:t>
          </a:r>
        </a:p>
      </dsp:txBody>
      <dsp:txXfrm>
        <a:off x="-1928700" y="2849928"/>
        <a:ext cx="4352828" cy="372838"/>
      </dsp:txXfrm>
    </dsp:sp>
    <dsp:sp modelId="{D68919F6-3671-409F-8194-0BD84BA49661}">
      <dsp:nvSpPr>
        <dsp:cNvPr id="0" name=""/>
        <dsp:cNvSpPr/>
      </dsp:nvSpPr>
      <dsp:spPr>
        <a:xfrm>
          <a:off x="434132" y="859933"/>
          <a:ext cx="1857129" cy="4352828"/>
        </a:xfrm>
        <a:prstGeom prst="rect">
          <a:avLst/>
        </a:prstGeom>
        <a:solidFill>
          <a:schemeClr val="accent4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328823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Coding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Testing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Hosting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Updates</a:t>
          </a:r>
        </a:p>
      </dsp:txBody>
      <dsp:txXfrm>
        <a:off x="434132" y="859933"/>
        <a:ext cx="1857129" cy="4352828"/>
      </dsp:txXfrm>
    </dsp:sp>
    <dsp:sp modelId="{217D740C-B834-4910-907B-62480FDD3B18}">
      <dsp:nvSpPr>
        <dsp:cNvPr id="0" name=""/>
        <dsp:cNvSpPr/>
      </dsp:nvSpPr>
      <dsp:spPr>
        <a:xfrm>
          <a:off x="61294" y="367787"/>
          <a:ext cx="745676" cy="745676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3D0CDE-9DA8-4325-9A5F-B5B1C8B8DFDB}">
      <dsp:nvSpPr>
        <dsp:cNvPr id="0" name=""/>
        <dsp:cNvSpPr/>
      </dsp:nvSpPr>
      <dsp:spPr>
        <a:xfrm rot="16200000">
          <a:off x="783169" y="2849928"/>
          <a:ext cx="4352828" cy="3728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823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The writing process</a:t>
          </a:r>
        </a:p>
      </dsp:txBody>
      <dsp:txXfrm>
        <a:off x="783169" y="2849928"/>
        <a:ext cx="4352828" cy="372838"/>
      </dsp:txXfrm>
    </dsp:sp>
    <dsp:sp modelId="{21B1017B-BBAB-4700-9250-07FE26E1E760}">
      <dsp:nvSpPr>
        <dsp:cNvPr id="0" name=""/>
        <dsp:cNvSpPr/>
      </dsp:nvSpPr>
      <dsp:spPr>
        <a:xfrm>
          <a:off x="3146003" y="859933"/>
          <a:ext cx="1857129" cy="4352828"/>
        </a:xfrm>
        <a:prstGeom prst="rect">
          <a:avLst/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328823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Text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Resources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Video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Accessibility options</a:t>
          </a:r>
        </a:p>
      </dsp:txBody>
      <dsp:txXfrm>
        <a:off x="3146003" y="859933"/>
        <a:ext cx="1857129" cy="4352828"/>
      </dsp:txXfrm>
    </dsp:sp>
    <dsp:sp modelId="{CC768BF0-96AD-4DF2-98A6-018189DE2FFE}">
      <dsp:nvSpPr>
        <dsp:cNvPr id="0" name=""/>
        <dsp:cNvSpPr/>
      </dsp:nvSpPr>
      <dsp:spPr>
        <a:xfrm>
          <a:off x="2773164" y="367787"/>
          <a:ext cx="745676" cy="745676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CB1917-3AC1-4FF0-A6B2-88D054F6706B}">
      <dsp:nvSpPr>
        <dsp:cNvPr id="0" name=""/>
        <dsp:cNvSpPr/>
      </dsp:nvSpPr>
      <dsp:spPr>
        <a:xfrm rot="16200000">
          <a:off x="3495040" y="2849928"/>
          <a:ext cx="4352828" cy="3728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823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The design process</a:t>
          </a:r>
        </a:p>
      </dsp:txBody>
      <dsp:txXfrm>
        <a:off x="3495040" y="2849928"/>
        <a:ext cx="4352828" cy="372838"/>
      </dsp:txXfrm>
    </dsp:sp>
    <dsp:sp modelId="{89B0071D-0C88-41DC-9620-3811857BE2ED}">
      <dsp:nvSpPr>
        <dsp:cNvPr id="0" name=""/>
        <dsp:cNvSpPr/>
      </dsp:nvSpPr>
      <dsp:spPr>
        <a:xfrm>
          <a:off x="5857873" y="859933"/>
          <a:ext cx="1857129" cy="4352828"/>
        </a:xfrm>
        <a:prstGeom prst="rect">
          <a:avLst/>
        </a:prstGeom>
        <a:solidFill>
          <a:schemeClr val="tx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328823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Logo and branding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UX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Accessible design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Testing and feedback</a:t>
          </a:r>
        </a:p>
      </dsp:txBody>
      <dsp:txXfrm>
        <a:off x="5857873" y="859933"/>
        <a:ext cx="1857129" cy="4352828"/>
      </dsp:txXfrm>
    </dsp:sp>
    <dsp:sp modelId="{6205781E-1E14-4ADA-98B1-96EBDDB551B8}">
      <dsp:nvSpPr>
        <dsp:cNvPr id="0" name=""/>
        <dsp:cNvSpPr/>
      </dsp:nvSpPr>
      <dsp:spPr>
        <a:xfrm>
          <a:off x="5485035" y="367787"/>
          <a:ext cx="745676" cy="745676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6FAC19-DE06-4A99-B814-25BD953EB748}">
      <dsp:nvSpPr>
        <dsp:cNvPr id="0" name=""/>
        <dsp:cNvSpPr/>
      </dsp:nvSpPr>
      <dsp:spPr>
        <a:xfrm rot="16200000">
          <a:off x="6206910" y="2849928"/>
          <a:ext cx="4352828" cy="3728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8823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The business process</a:t>
          </a:r>
        </a:p>
      </dsp:txBody>
      <dsp:txXfrm>
        <a:off x="6206910" y="2849928"/>
        <a:ext cx="4352828" cy="372838"/>
      </dsp:txXfrm>
    </dsp:sp>
    <dsp:sp modelId="{3ED7006F-D18C-4414-9E3A-C5ECCF86C18B}">
      <dsp:nvSpPr>
        <dsp:cNvPr id="0" name=""/>
        <dsp:cNvSpPr/>
      </dsp:nvSpPr>
      <dsp:spPr>
        <a:xfrm>
          <a:off x="8569743" y="859933"/>
          <a:ext cx="1857129" cy="4352828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328823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IP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Developer accounts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Website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Company registration</a:t>
          </a:r>
        </a:p>
      </dsp:txBody>
      <dsp:txXfrm>
        <a:off x="8569743" y="859933"/>
        <a:ext cx="1857129" cy="4352828"/>
      </dsp:txXfrm>
    </dsp:sp>
    <dsp:sp modelId="{F28FFCAF-6BB3-417E-ABE5-6C44728F6772}">
      <dsp:nvSpPr>
        <dsp:cNvPr id="0" name=""/>
        <dsp:cNvSpPr/>
      </dsp:nvSpPr>
      <dsp:spPr>
        <a:xfrm>
          <a:off x="8196905" y="367787"/>
          <a:ext cx="745676" cy="745676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4AA9E-9550-447F-A2DC-D7FC00579C35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922E-B958-4AEC-854D-85C06D2DAA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972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4AA9E-9550-447F-A2DC-D7FC00579C35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922E-B958-4AEC-854D-85C06D2DAA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493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4AA9E-9550-447F-A2DC-D7FC00579C35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922E-B958-4AEC-854D-85C06D2DAA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75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4AA9E-9550-447F-A2DC-D7FC00579C35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922E-B958-4AEC-854D-85C06D2DAA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268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4AA9E-9550-447F-A2DC-D7FC00579C35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922E-B958-4AEC-854D-85C06D2DAA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70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4AA9E-9550-447F-A2DC-D7FC00579C35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922E-B958-4AEC-854D-85C06D2DAA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213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4AA9E-9550-447F-A2DC-D7FC00579C35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922E-B958-4AEC-854D-85C06D2DAA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979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4AA9E-9550-447F-A2DC-D7FC00579C35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922E-B958-4AEC-854D-85C06D2DAA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250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4AA9E-9550-447F-A2DC-D7FC00579C35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922E-B958-4AEC-854D-85C06D2DAA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471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4AA9E-9550-447F-A2DC-D7FC00579C35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922E-B958-4AEC-854D-85C06D2DAA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711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4AA9E-9550-447F-A2DC-D7FC00579C35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922E-B958-4AEC-854D-85C06D2DAA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536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C4AA9E-9550-447F-A2DC-D7FC00579C35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12922E-B958-4AEC-854D-85C06D2DAA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89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sky with stars and a sun&#10;&#10;AI-generated content may be incorrect.">
            <a:extLst>
              <a:ext uri="{FF2B5EF4-FFF2-40B4-BE49-F238E27FC236}">
                <a16:creationId xmlns:a16="http://schemas.microsoft.com/office/drawing/2014/main" id="{2260DC0E-1EC5-0B8C-570F-692C610F81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15" b="6819"/>
          <a:stretch/>
        </p:blipFill>
        <p:spPr>
          <a:xfrm>
            <a:off x="0" y="1"/>
            <a:ext cx="12192000" cy="68854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BBB3AC-F7FD-F434-F061-5720A72F66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1832" y="524250"/>
            <a:ext cx="10610120" cy="2204985"/>
          </a:xfrm>
        </p:spPr>
        <p:txBody>
          <a:bodyPr>
            <a:noAutofit/>
          </a:bodyPr>
          <a:lstStyle/>
          <a:p>
            <a:r>
              <a:rPr lang="en-GB" sz="4800" b="1" dirty="0">
                <a:ea typeface="Verdana" panose="020B0604030504040204" pitchFamily="34" charset="0"/>
              </a:rPr>
              <a:t>An Academic in the App Store: </a:t>
            </a:r>
            <a:br>
              <a:rPr lang="en-GB" sz="4800" b="1" dirty="0">
                <a:ea typeface="Verdana" panose="020B0604030504040204" pitchFamily="34" charset="0"/>
              </a:rPr>
            </a:br>
            <a:r>
              <a:rPr lang="en-GB" sz="4800" b="1" dirty="0">
                <a:ea typeface="Verdana" panose="020B0604030504040204" pitchFamily="34" charset="0"/>
              </a:rPr>
              <a:t>exploring a new frontier in outreach?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DCD7A1-1522-2290-9CC5-01AB697F8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4892" y="3481862"/>
            <a:ext cx="9144000" cy="822960"/>
          </a:xfrm>
        </p:spPr>
        <p:txBody>
          <a:bodyPr>
            <a:normAutofit/>
          </a:bodyPr>
          <a:lstStyle/>
          <a:p>
            <a:r>
              <a:rPr lang="en-GB" sz="4800" i="1" dirty="0"/>
              <a:t>Cora Beth Fraser</a:t>
            </a:r>
          </a:p>
        </p:txBody>
      </p:sp>
      <p:pic>
        <p:nvPicPr>
          <p:cNvPr id="7" name="Picture 6" descr="A blue star shaped gem&#10;&#10;AI-generated content may be incorrect.">
            <a:extLst>
              <a:ext uri="{FF2B5EF4-FFF2-40B4-BE49-F238E27FC236}">
                <a16:creationId xmlns:a16="http://schemas.microsoft.com/office/drawing/2014/main" id="{1B166182-3A35-F2FD-E651-10D881CAD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118" y="5143169"/>
            <a:ext cx="1200106" cy="1190581"/>
          </a:xfrm>
          <a:prstGeom prst="rect">
            <a:avLst/>
          </a:prstGeom>
        </p:spPr>
      </p:pic>
      <p:pic>
        <p:nvPicPr>
          <p:cNvPr id="9" name="Picture 8" descr="A blue star shaped gem&#10;&#10;AI-generated content may be incorrect.">
            <a:extLst>
              <a:ext uri="{FF2B5EF4-FFF2-40B4-BE49-F238E27FC236}">
                <a16:creationId xmlns:a16="http://schemas.microsoft.com/office/drawing/2014/main" id="{0D0B53C0-6737-E16E-36ED-3E94C9A239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995" y="3709531"/>
            <a:ext cx="1200106" cy="119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62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AB5E1-9795-2660-B7BB-AF446FABC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87" y="5172075"/>
            <a:ext cx="11350625" cy="1514475"/>
          </a:xfrm>
        </p:spPr>
        <p:txBody>
          <a:bodyPr>
            <a:normAutofit/>
          </a:bodyPr>
          <a:lstStyle/>
          <a:p>
            <a:r>
              <a:rPr lang="en-GB" sz="4000" dirty="0"/>
              <a:t>https://padlet.com/corabethknowles/feedback-board-aavbjyiul6cxnavf</a:t>
            </a:r>
          </a:p>
        </p:txBody>
      </p:sp>
      <p:pic>
        <p:nvPicPr>
          <p:cNvPr id="5" name="Picture 4" descr="A qr code with a paper crane&#10;&#10;AI-generated content may be incorrect.">
            <a:extLst>
              <a:ext uri="{FF2B5EF4-FFF2-40B4-BE49-F238E27FC236}">
                <a16:creationId xmlns:a16="http://schemas.microsoft.com/office/drawing/2014/main" id="{1B13E97D-5678-FF1C-ED27-C961C5865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147" y="169068"/>
            <a:ext cx="4761706" cy="4761706"/>
          </a:xfrm>
          <a:prstGeom prst="rect">
            <a:avLst/>
          </a:prstGeom>
        </p:spPr>
      </p:pic>
      <p:pic>
        <p:nvPicPr>
          <p:cNvPr id="19" name="Picture 18" descr="A book cover with a drawing of a brain&#10;&#10;AI-generated content may be incorrect.">
            <a:extLst>
              <a:ext uri="{FF2B5EF4-FFF2-40B4-BE49-F238E27FC236}">
                <a16:creationId xmlns:a16="http://schemas.microsoft.com/office/drawing/2014/main" id="{2DB935BB-6E5E-6504-A690-68BC9FC55B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108" y="440134"/>
            <a:ext cx="2981832" cy="4219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 descr="A silhouette of a person with butterflies&#10;&#10;AI-generated content may be incorrect.">
            <a:extLst>
              <a:ext uri="{FF2B5EF4-FFF2-40B4-BE49-F238E27FC236}">
                <a16:creationId xmlns:a16="http://schemas.microsoft.com/office/drawing/2014/main" id="{427543D0-893B-C18F-C4F6-AA5EB7BCB8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60" y="447677"/>
            <a:ext cx="2981832" cy="4219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8968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4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 and grey wavy lines&#10;&#10;AI-generated content may be incorrect.">
            <a:extLst>
              <a:ext uri="{FF2B5EF4-FFF2-40B4-BE49-F238E27FC236}">
                <a16:creationId xmlns:a16="http://schemas.microsoft.com/office/drawing/2014/main" id="{968DC7A6-6E61-AB99-B23B-38ECB2AF2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6534" r="287" b="10688"/>
          <a:stretch/>
        </p:blipFill>
        <p:spPr>
          <a:xfrm>
            <a:off x="-6350" y="2295541"/>
            <a:ext cx="12192000" cy="45624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F371C2-20ED-1519-341C-6FA2321E3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515" y="113681"/>
            <a:ext cx="10515600" cy="2048631"/>
          </a:xfrm>
        </p:spPr>
        <p:txBody>
          <a:bodyPr/>
          <a:lstStyle/>
          <a:p>
            <a:pPr algn="ctr"/>
            <a:r>
              <a:rPr lang="en-GB" dirty="0"/>
              <a:t>Why aren’t there more academics in the app stores?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5F058F-C0C1-78F7-A13A-ECDC0D39D4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ED9655-B038-A520-84EB-EFB5D6306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272" y="2474469"/>
            <a:ext cx="5753883" cy="4061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30F4A4-52BB-7B62-37D8-D458EC24A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354" y="2512531"/>
            <a:ext cx="4262398" cy="4023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11760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251CA9B-AF3C-993E-FE06-D209BD50A3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5" t="17179" r="15642" b="7333"/>
          <a:stretch/>
        </p:blipFill>
        <p:spPr bwMode="auto">
          <a:xfrm>
            <a:off x="452628" y="424040"/>
            <a:ext cx="11286744" cy="600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806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4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371C2-20ED-1519-341C-6FA2321E3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379" y="429768"/>
            <a:ext cx="11396541" cy="1617922"/>
          </a:xfrm>
        </p:spPr>
        <p:txBody>
          <a:bodyPr/>
          <a:lstStyle/>
          <a:p>
            <a:pPr algn="ctr"/>
            <a:r>
              <a:rPr lang="en-GB" dirty="0"/>
              <a:t>But can it be done in-house?</a:t>
            </a:r>
          </a:p>
        </p:txBody>
      </p:sp>
      <p:pic>
        <p:nvPicPr>
          <p:cNvPr id="4" name="Picture 3" descr="A green and grey wavy lines&#10;&#10;AI-generated content may be incorrect.">
            <a:extLst>
              <a:ext uri="{FF2B5EF4-FFF2-40B4-BE49-F238E27FC236}">
                <a16:creationId xmlns:a16="http://schemas.microsoft.com/office/drawing/2014/main" id="{9BEBF130-D7DE-968B-C00E-7FFF8CBB8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6534" r="287" b="10688"/>
          <a:stretch/>
        </p:blipFill>
        <p:spPr>
          <a:xfrm>
            <a:off x="-6350" y="2286001"/>
            <a:ext cx="1221749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02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2F988F2E-B2FE-C5AB-9ECC-5F4FA51D28A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424" r="7424"/>
          <a:stretch>
            <a:fillRect/>
          </a:stretch>
        </p:blipFill>
        <p:spPr>
          <a:xfrm>
            <a:off x="361898" y="567040"/>
            <a:ext cx="7612570" cy="601095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FD8F992-44FD-04CD-8C37-5521773C8EA1}"/>
              </a:ext>
            </a:extLst>
          </p:cNvPr>
          <p:cNvSpPr/>
          <p:nvPr/>
        </p:nvSpPr>
        <p:spPr>
          <a:xfrm rot="21346537">
            <a:off x="7910460" y="766182"/>
            <a:ext cx="3942952" cy="2664729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B6B5F22-DC9C-BC62-D146-2B901A6E6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331270">
            <a:off x="7976825" y="345449"/>
            <a:ext cx="3784898" cy="3050099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No team. </a:t>
            </a:r>
            <a:br>
              <a:rPr lang="en-GB" sz="4000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</a:br>
            <a:r>
              <a:rPr lang="en-GB" sz="4000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No funding.</a:t>
            </a:r>
            <a:br>
              <a:rPr lang="en-GB" sz="4000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</a:br>
            <a:r>
              <a:rPr lang="en-GB" sz="4000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No experience</a:t>
            </a:r>
            <a:r>
              <a:rPr lang="en-GB" sz="4400" dirty="0">
                <a:solidFill>
                  <a:schemeClr val="bg1">
                    <a:lumMod val="95000"/>
                  </a:schemeClr>
                </a:solidFill>
              </a:rPr>
              <a:t>.</a:t>
            </a:r>
            <a:br>
              <a:rPr lang="en-GB" dirty="0"/>
            </a:b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FE479AC-C4DB-44DF-187A-9A7FD7720A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32892" y="4165600"/>
            <a:ext cx="3932237" cy="1218755"/>
          </a:xfrm>
        </p:spPr>
        <p:txBody>
          <a:bodyPr>
            <a:normAutofit/>
          </a:bodyPr>
          <a:lstStyle/>
          <a:p>
            <a:r>
              <a:rPr lang="en-GB" sz="2000" i="1" dirty="0"/>
              <a:t>What could go wrong?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919835-4BD1-2970-BF77-262552F3AD2A}"/>
              </a:ext>
            </a:extLst>
          </p:cNvPr>
          <p:cNvSpPr txBox="1"/>
          <p:nvPr/>
        </p:nvSpPr>
        <p:spPr>
          <a:xfrm>
            <a:off x="0" y="332191"/>
            <a:ext cx="4557964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December 2024</a:t>
            </a:r>
          </a:p>
        </p:txBody>
      </p:sp>
      <p:pic>
        <p:nvPicPr>
          <p:cNvPr id="3" name="Picture 2" descr="A white curved object on a black background&#10;&#10;AI-generated content may be incorrect.">
            <a:extLst>
              <a:ext uri="{FF2B5EF4-FFF2-40B4-BE49-F238E27FC236}">
                <a16:creationId xmlns:a16="http://schemas.microsoft.com/office/drawing/2014/main" id="{7BAE00C9-B727-E147-B36E-C69E31B592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4719">
            <a:off x="2677851" y="1211732"/>
            <a:ext cx="841192" cy="2165568"/>
          </a:xfrm>
          <a:prstGeom prst="rect">
            <a:avLst/>
          </a:prstGeom>
        </p:spPr>
      </p:pic>
      <p:pic>
        <p:nvPicPr>
          <p:cNvPr id="5" name="Picture 4" descr="A white curved object on a black background&#10;&#10;AI-generated content may be incorrect.">
            <a:extLst>
              <a:ext uri="{FF2B5EF4-FFF2-40B4-BE49-F238E27FC236}">
                <a16:creationId xmlns:a16="http://schemas.microsoft.com/office/drawing/2014/main" id="{6BE149F6-8E66-4DF1-58F4-DA8D85503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64781">
            <a:off x="5371099" y="1660636"/>
            <a:ext cx="1145096" cy="29479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9F9B1C-2DB2-1C06-6C0F-AB4BB34C9CF0}"/>
              </a:ext>
            </a:extLst>
          </p:cNvPr>
          <p:cNvSpPr txBox="1"/>
          <p:nvPr/>
        </p:nvSpPr>
        <p:spPr>
          <a:xfrm rot="20497506">
            <a:off x="3919407" y="945063"/>
            <a:ext cx="149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>
                    <a:lumMod val="95000"/>
                  </a:schemeClr>
                </a:solidFill>
                <a:latin typeface="Kristen ITC" panose="03050502040202030202" pitchFamily="66" charset="0"/>
              </a:rPr>
              <a:t>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ED0A3B-396D-2112-0090-4577CDB2A84C}"/>
              </a:ext>
            </a:extLst>
          </p:cNvPr>
          <p:cNvSpPr txBox="1"/>
          <p:nvPr/>
        </p:nvSpPr>
        <p:spPr>
          <a:xfrm rot="1912647">
            <a:off x="5288803" y="926446"/>
            <a:ext cx="149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>
                    <a:lumMod val="95000"/>
                  </a:schemeClr>
                </a:solidFill>
                <a:latin typeface="Kristen ITC" panose="03050502040202030202" pitchFamily="66" charset="0"/>
              </a:rPr>
              <a:t>Tony</a:t>
            </a:r>
          </a:p>
        </p:txBody>
      </p:sp>
    </p:spTree>
    <p:extLst>
      <p:ext uri="{BB962C8B-B14F-4D97-AF65-F5344CB8AC3E}">
        <p14:creationId xmlns:p14="http://schemas.microsoft.com/office/powerpoint/2010/main" val="3747551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group of people standing in front of a sign&#10;&#10;AI-generated content may be incorrect.">
            <a:extLst>
              <a:ext uri="{FF2B5EF4-FFF2-40B4-BE49-F238E27FC236}">
                <a16:creationId xmlns:a16="http://schemas.microsoft.com/office/drawing/2014/main" id="{1953FA11-297B-EFE2-DF12-51F45D6C31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7" t="11029" r="178" b="897"/>
          <a:stretch/>
        </p:blipFill>
        <p:spPr>
          <a:xfrm>
            <a:off x="3877598" y="0"/>
            <a:ext cx="8302171" cy="685800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91520C-F7A0-3EF0-F8B5-90ABAE3F0E14}"/>
              </a:ext>
            </a:extLst>
          </p:cNvPr>
          <p:cNvSpPr txBox="1"/>
          <p:nvPr/>
        </p:nvSpPr>
        <p:spPr>
          <a:xfrm>
            <a:off x="-1" y="540261"/>
            <a:ext cx="400050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March 2026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CAC675-C215-3791-017E-2B7EECA8681A}"/>
              </a:ext>
            </a:extLst>
          </p:cNvPr>
          <p:cNvSpPr txBox="1"/>
          <p:nvPr/>
        </p:nvSpPr>
        <p:spPr>
          <a:xfrm>
            <a:off x="156972" y="1431444"/>
            <a:ext cx="35636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</a:rPr>
              <a:t>Two commercial products released by Google and Apple;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</a:rPr>
              <a:t>Five-star feedback;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</a:rPr>
              <a:t>Community support;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</a:rPr>
              <a:t>Award nominations…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</a:rPr>
              <a:t>AND our own banner!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11A51D-00DF-CFB5-97AA-4AE68AA516A6}"/>
              </a:ext>
            </a:extLst>
          </p:cNvPr>
          <p:cNvSpPr/>
          <p:nvPr/>
        </p:nvSpPr>
        <p:spPr>
          <a:xfrm>
            <a:off x="-1" y="4760686"/>
            <a:ext cx="4199202" cy="2097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 descr="A purple and yellow background with white text&#10;&#10;AI-generated content may be incorrect.">
            <a:extLst>
              <a:ext uri="{FF2B5EF4-FFF2-40B4-BE49-F238E27FC236}">
                <a16:creationId xmlns:a16="http://schemas.microsoft.com/office/drawing/2014/main" id="{6A55635D-B23A-DC7A-022D-01A9F348B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88" y="4922232"/>
            <a:ext cx="1790625" cy="1790625"/>
          </a:xfrm>
          <a:prstGeom prst="rect">
            <a:avLst/>
          </a:prstGeom>
        </p:spPr>
      </p:pic>
      <p:pic>
        <p:nvPicPr>
          <p:cNvPr id="14" name="Picture 13" descr="A blue and gold logo&#10;&#10;AI-generated content may be incorrect.">
            <a:extLst>
              <a:ext uri="{FF2B5EF4-FFF2-40B4-BE49-F238E27FC236}">
                <a16:creationId xmlns:a16="http://schemas.microsoft.com/office/drawing/2014/main" id="{006C73DB-5830-B351-B98D-44E4189765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886" y="4732641"/>
            <a:ext cx="2097315" cy="209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0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4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371C2-20ED-1519-341C-6FA2321E3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379" y="429768"/>
            <a:ext cx="11396541" cy="1617922"/>
          </a:xfrm>
        </p:spPr>
        <p:txBody>
          <a:bodyPr/>
          <a:lstStyle/>
          <a:p>
            <a:pPr algn="ctr"/>
            <a:r>
              <a:rPr lang="en-GB" dirty="0"/>
              <a:t>So what did we build?</a:t>
            </a:r>
          </a:p>
        </p:txBody>
      </p:sp>
      <p:pic>
        <p:nvPicPr>
          <p:cNvPr id="4" name="Picture 3" descr="A green and grey wavy lines&#10;&#10;AI-generated content may be incorrect.">
            <a:extLst>
              <a:ext uri="{FF2B5EF4-FFF2-40B4-BE49-F238E27FC236}">
                <a16:creationId xmlns:a16="http://schemas.microsoft.com/office/drawing/2014/main" id="{A0D3872C-778A-34B2-9F21-2755F44EE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6534" r="287" b="10688"/>
          <a:stretch/>
        </p:blipFill>
        <p:spPr>
          <a:xfrm>
            <a:off x="-6350" y="2286001"/>
            <a:ext cx="1221749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859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C7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3CA857-2AD1-ECB7-57CC-D6C2A2234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294" y="191581"/>
            <a:ext cx="9347411" cy="647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842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36EBBD-4A04-190C-3703-41811EE9A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489" y="205035"/>
            <a:ext cx="9121022" cy="644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87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ell phone with text on it&#10;&#10;AI-generated content may be incorrect.">
            <a:extLst>
              <a:ext uri="{FF2B5EF4-FFF2-40B4-BE49-F238E27FC236}">
                <a16:creationId xmlns:a16="http://schemas.microsoft.com/office/drawing/2014/main" id="{4FDAD0D7-A05C-D9F9-2953-E5075C60D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80" y="0"/>
            <a:ext cx="3164099" cy="6858000"/>
          </a:xfrm>
          <a:prstGeom prst="rect">
            <a:avLst/>
          </a:prstGeom>
        </p:spPr>
      </p:pic>
      <p:pic>
        <p:nvPicPr>
          <p:cNvPr id="5" name="Picture 4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C1ADA315-6AD7-FEB1-CAB7-4EFE2B635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50" y="0"/>
            <a:ext cx="3164099" cy="6858000"/>
          </a:xfrm>
          <a:prstGeom prst="rect">
            <a:avLst/>
          </a:prstGeom>
        </p:spPr>
      </p:pic>
      <p:pic>
        <p:nvPicPr>
          <p:cNvPr id="7" name="Picture 6" descr="A cell phone with a screen&#10;&#10;AI-generated content may be incorrect.">
            <a:extLst>
              <a:ext uri="{FF2B5EF4-FFF2-40B4-BE49-F238E27FC236}">
                <a16:creationId xmlns:a16="http://schemas.microsoft.com/office/drawing/2014/main" id="{98EF2CA9-97F6-F8BC-2DA6-5783C1C96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121" y="0"/>
            <a:ext cx="31640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23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4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371C2-20ED-1519-341C-6FA2321E3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523" y="-137535"/>
            <a:ext cx="10515600" cy="2852737"/>
          </a:xfrm>
        </p:spPr>
        <p:txBody>
          <a:bodyPr/>
          <a:lstStyle/>
          <a:p>
            <a:pPr algn="ctr"/>
            <a:r>
              <a:rPr lang="en-GB" dirty="0"/>
              <a:t>What did we learn?</a:t>
            </a:r>
          </a:p>
        </p:txBody>
      </p:sp>
      <p:pic>
        <p:nvPicPr>
          <p:cNvPr id="6" name="Picture 5" descr="A green and grey wavy lines&#10;&#10;AI-generated content may be incorrect.">
            <a:extLst>
              <a:ext uri="{FF2B5EF4-FFF2-40B4-BE49-F238E27FC236}">
                <a16:creationId xmlns:a16="http://schemas.microsoft.com/office/drawing/2014/main" id="{909CD35C-B68F-83D2-A2EC-C576D3AD5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6534" r="287" b="10688"/>
          <a:stretch/>
        </p:blipFill>
        <p:spPr>
          <a:xfrm>
            <a:off x="-6350" y="2286001"/>
            <a:ext cx="12217496" cy="457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4F6A20-71BB-031C-9CED-1FD7F7111EFA}"/>
              </a:ext>
            </a:extLst>
          </p:cNvPr>
          <p:cNvSpPr txBox="1"/>
          <p:nvPr/>
        </p:nvSpPr>
        <p:spPr>
          <a:xfrm rot="20497506">
            <a:off x="7065125" y="3989837"/>
            <a:ext cx="5502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accent1">
                    <a:lumMod val="75000"/>
                  </a:schemeClr>
                </a:solidFill>
                <a:latin typeface="Ink Free" panose="03080402000500000000" pitchFamily="66" charset="0"/>
              </a:rPr>
              <a:t>LOADS!</a:t>
            </a:r>
          </a:p>
        </p:txBody>
      </p:sp>
    </p:spTree>
    <p:extLst>
      <p:ext uri="{BB962C8B-B14F-4D97-AF65-F5344CB8AC3E}">
        <p14:creationId xmlns:p14="http://schemas.microsoft.com/office/powerpoint/2010/main" val="803598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2022CFB-A185-EDD9-3C13-A9E6F5632F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4270893"/>
              </p:ext>
            </p:extLst>
          </p:nvPr>
        </p:nvGraphicFramePr>
        <p:xfrm>
          <a:off x="941832" y="638725"/>
          <a:ext cx="10488168" cy="5580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1688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CBF80-5FFA-1368-63F9-045846C5249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0E4C6"/>
          </a:solidFill>
        </p:spPr>
        <p:txBody>
          <a:bodyPr/>
          <a:lstStyle/>
          <a:p>
            <a:r>
              <a:rPr lang="en-GB" dirty="0"/>
              <a:t> 1. The tech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C9448-C7A4-72D8-75B5-B215B0194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9695"/>
            <a:ext cx="10515600" cy="4037267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Coding: Kotlin multiplatform.</a:t>
            </a:r>
          </a:p>
          <a:p>
            <a:r>
              <a:rPr lang="en-GB" dirty="0"/>
              <a:t>Project management: Scrum.</a:t>
            </a:r>
          </a:p>
          <a:p>
            <a:r>
              <a:rPr lang="en-GB" dirty="0"/>
              <a:t>Testing: plan + results. </a:t>
            </a:r>
          </a:p>
          <a:p>
            <a:r>
              <a:rPr lang="en-GB" dirty="0"/>
              <a:t>Upload to platform: Google, Apple.</a:t>
            </a:r>
          </a:p>
          <a:p>
            <a:r>
              <a:rPr lang="en-GB" dirty="0"/>
              <a:t>Ongoing updates.</a:t>
            </a:r>
          </a:p>
          <a:p>
            <a:endParaRPr lang="en-GB" dirty="0"/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i="1" dirty="0"/>
              <a:t>Variety of hardware needed, but not all of it needs to be up-to-date.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D4A414-8010-834A-58BE-ED28FF637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618" y="1928817"/>
            <a:ext cx="4504182" cy="30003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94898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CBF80-5FFA-1368-63F9-045846C5249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0E4C6"/>
          </a:solidFill>
        </p:spPr>
        <p:txBody>
          <a:bodyPr/>
          <a:lstStyle/>
          <a:p>
            <a:r>
              <a:rPr lang="en-GB" dirty="0"/>
              <a:t> 2. The writing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C9448-C7A4-72D8-75B5-B215B0194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8567"/>
            <a:ext cx="5535168" cy="4018979"/>
          </a:xfrm>
        </p:spPr>
        <p:txBody>
          <a:bodyPr/>
          <a:lstStyle/>
          <a:p>
            <a:r>
              <a:rPr lang="en-GB" dirty="0"/>
              <a:t>Three elements: text, resources and videos.</a:t>
            </a:r>
          </a:p>
          <a:p>
            <a:r>
              <a:rPr lang="en-GB" dirty="0"/>
              <a:t>Text: approx. 80k words of unique content.</a:t>
            </a:r>
          </a:p>
          <a:p>
            <a:r>
              <a:rPr lang="en-GB" dirty="0"/>
              <a:t>Resources: workbooks, record sheets, fact sheets, posters, </a:t>
            </a:r>
            <a:r>
              <a:rPr lang="en-GB" dirty="0" err="1"/>
              <a:t>ebooks</a:t>
            </a:r>
            <a:r>
              <a:rPr lang="en-GB" dirty="0"/>
              <a:t>.</a:t>
            </a:r>
          </a:p>
          <a:p>
            <a:r>
              <a:rPr lang="en-GB" dirty="0"/>
              <a:t>Videos: 40 videos of 3-4 mins each, voiceover, transcript.</a:t>
            </a:r>
          </a:p>
          <a:p>
            <a:endParaRPr lang="en-GB" dirty="0"/>
          </a:p>
        </p:txBody>
      </p:sp>
      <p:pic>
        <p:nvPicPr>
          <p:cNvPr id="5" name="Picture 4" descr="A group of papers with information&#10;&#10;AI-generated content may be incorrect.">
            <a:extLst>
              <a:ext uri="{FF2B5EF4-FFF2-40B4-BE49-F238E27FC236}">
                <a16:creationId xmlns:a16="http://schemas.microsoft.com/office/drawing/2014/main" id="{901B024D-CA64-CF7D-64F6-0FD0F050E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558" y="714906"/>
            <a:ext cx="5250274" cy="2951838"/>
          </a:xfrm>
          <a:prstGeom prst="rect">
            <a:avLst/>
          </a:prstGeom>
        </p:spPr>
      </p:pic>
      <p:pic>
        <p:nvPicPr>
          <p:cNvPr id="9" name="Picture 8" descr="A cell phone with a screen and text&#10;&#10;AI-generated content may be incorrect.">
            <a:extLst>
              <a:ext uri="{FF2B5EF4-FFF2-40B4-BE49-F238E27FC236}">
                <a16:creationId xmlns:a16="http://schemas.microsoft.com/office/drawing/2014/main" id="{3D8E1712-200A-9EAD-5F8F-2893B81F6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558" y="3666744"/>
            <a:ext cx="5250274" cy="2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46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CBF80-5FFA-1368-63F9-045846C5249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0E4C6"/>
          </a:solidFill>
        </p:spPr>
        <p:txBody>
          <a:bodyPr/>
          <a:lstStyle/>
          <a:p>
            <a:r>
              <a:rPr lang="en-GB" dirty="0"/>
              <a:t> 3. The design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C9448-C7A4-72D8-75B5-B215B0194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1407"/>
            <a:ext cx="3870960" cy="4055555"/>
          </a:xfrm>
        </p:spPr>
        <p:txBody>
          <a:bodyPr/>
          <a:lstStyle/>
          <a:p>
            <a:r>
              <a:rPr lang="en-GB" dirty="0"/>
              <a:t>Logo and branding; colours.</a:t>
            </a:r>
          </a:p>
          <a:p>
            <a:r>
              <a:rPr lang="en-GB" dirty="0"/>
              <a:t>UX and the user journey.</a:t>
            </a:r>
          </a:p>
          <a:p>
            <a:r>
              <a:rPr lang="en-GB" dirty="0"/>
              <a:t>Design for accessibility.</a:t>
            </a:r>
          </a:p>
          <a:p>
            <a:r>
              <a:rPr lang="en-GB" dirty="0"/>
              <a:t>Testing and feedback.</a:t>
            </a:r>
          </a:p>
          <a:p>
            <a:endParaRPr lang="en-GB" dirty="0"/>
          </a:p>
        </p:txBody>
      </p:sp>
      <p:pic>
        <p:nvPicPr>
          <p:cNvPr id="5" name="Picture 4" descr="A screenshot of a phone&#10;&#10;AI-generated content may be incorrect.">
            <a:extLst>
              <a:ext uri="{FF2B5EF4-FFF2-40B4-BE49-F238E27FC236}">
                <a16:creationId xmlns:a16="http://schemas.microsoft.com/office/drawing/2014/main" id="{745011D6-497E-BF4A-C175-28B50913E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706" y="139166"/>
            <a:ext cx="2839591" cy="3964482"/>
          </a:xfrm>
          <a:prstGeom prst="rect">
            <a:avLst/>
          </a:prstGeom>
        </p:spPr>
      </p:pic>
      <p:pic>
        <p:nvPicPr>
          <p:cNvPr id="9" name="Picture 8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4AFF4B3F-7B1A-CF78-9304-14229C01E7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645" y="1345646"/>
            <a:ext cx="2839590" cy="3964482"/>
          </a:xfrm>
          <a:prstGeom prst="rect">
            <a:avLst/>
          </a:prstGeom>
        </p:spPr>
      </p:pic>
      <p:pic>
        <p:nvPicPr>
          <p:cNvPr id="7" name="Picture 6" descr="A screenshot of a phone&#10;&#10;AI-generated content may be incorrect.">
            <a:extLst>
              <a:ext uri="{FF2B5EF4-FFF2-40B4-BE49-F238E27FC236}">
                <a16:creationId xmlns:a16="http://schemas.microsoft.com/office/drawing/2014/main" id="{DD1F6076-5664-3797-6A55-53D9F1A09D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583" y="2655377"/>
            <a:ext cx="2839590" cy="396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60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CBF80-5FFA-1368-63F9-045846C5249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0E4C6"/>
          </a:solidFill>
        </p:spPr>
        <p:txBody>
          <a:bodyPr/>
          <a:lstStyle/>
          <a:p>
            <a:r>
              <a:rPr lang="en-GB" dirty="0"/>
              <a:t> 4. The business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C9448-C7A4-72D8-75B5-B215B0194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4048125" cy="4351338"/>
          </a:xfrm>
        </p:spPr>
        <p:txBody>
          <a:bodyPr/>
          <a:lstStyle/>
          <a:p>
            <a:r>
              <a:rPr lang="en-GB" dirty="0"/>
              <a:t>Protecting idea: IP, trademark.</a:t>
            </a:r>
          </a:p>
          <a:p>
            <a:r>
              <a:rPr lang="en-GB" dirty="0"/>
              <a:t>Local business team support.</a:t>
            </a:r>
          </a:p>
          <a:p>
            <a:r>
              <a:rPr lang="en-GB" dirty="0"/>
              <a:t>Personal vs company considerations.</a:t>
            </a:r>
          </a:p>
          <a:p>
            <a:r>
              <a:rPr lang="en-GB" dirty="0"/>
              <a:t>Website, domain and privacy policy.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E84387-87BB-6391-C5BD-770D873C5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667" y="1690688"/>
            <a:ext cx="6401652" cy="47971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95128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grey wavy lines&#10;&#10;AI-generated content may be incorrect.">
            <a:extLst>
              <a:ext uri="{FF2B5EF4-FFF2-40B4-BE49-F238E27FC236}">
                <a16:creationId xmlns:a16="http://schemas.microsoft.com/office/drawing/2014/main" id="{59932C12-1A3F-6558-6358-55D65DEF0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6534" r="287" b="10688"/>
          <a:stretch/>
        </p:blipFill>
        <p:spPr>
          <a:xfrm>
            <a:off x="-6350" y="2286001"/>
            <a:ext cx="12217496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6C6A2E-8177-EDB6-904B-9FDCEBE0A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A041B-F08E-70DE-B708-4170D48B3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184" y="2355977"/>
            <a:ext cx="6528829" cy="4351338"/>
          </a:xfrm>
        </p:spPr>
        <p:txBody>
          <a:bodyPr/>
          <a:lstStyle/>
          <a:p>
            <a:r>
              <a:rPr lang="en-GB" dirty="0"/>
              <a:t>More from fraut: primary and secondary SEN, universities, adult.</a:t>
            </a:r>
          </a:p>
          <a:p>
            <a:r>
              <a:rPr lang="en-GB" dirty="0"/>
              <a:t>More collaboration with support services.</a:t>
            </a:r>
          </a:p>
          <a:p>
            <a:r>
              <a:rPr lang="en-GB" dirty="0"/>
              <a:t>More cake.</a:t>
            </a:r>
          </a:p>
          <a:p>
            <a:r>
              <a:rPr lang="en-GB" dirty="0"/>
              <a:t>Different apps.</a:t>
            </a:r>
          </a:p>
          <a:p>
            <a:r>
              <a:rPr lang="en-GB" dirty="0"/>
              <a:t>World domination?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 descr="A table with various cupcakes and cards&#10;&#10;AI-generated content may be incorrect.">
            <a:extLst>
              <a:ext uri="{FF2B5EF4-FFF2-40B4-BE49-F238E27FC236}">
                <a16:creationId xmlns:a16="http://schemas.microsoft.com/office/drawing/2014/main" id="{876C1D81-ACB7-9963-EB87-733B39112A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767" y="875756"/>
            <a:ext cx="4114788" cy="548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33414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36F686-C58F-0B62-2299-F821874D3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766" y="509594"/>
            <a:ext cx="9094468" cy="583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239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378</TotalTime>
  <Words>326</Words>
  <Application>Microsoft Office PowerPoint</Application>
  <PresentationFormat>Widescreen</PresentationFormat>
  <Paragraphs>73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Aptos</vt:lpstr>
      <vt:lpstr>Aptos Display</vt:lpstr>
      <vt:lpstr>Arial</vt:lpstr>
      <vt:lpstr>Comic Sans MS</vt:lpstr>
      <vt:lpstr>Ink Free</vt:lpstr>
      <vt:lpstr>Kristen ITC</vt:lpstr>
      <vt:lpstr>Verdana</vt:lpstr>
      <vt:lpstr>Office Theme</vt:lpstr>
      <vt:lpstr>An Academic in the App Store:  exploring a new frontier in outreach?</vt:lpstr>
      <vt:lpstr>https://padlet.com/corabethknowles/feedback-board-aavbjyiul6cxnavf</vt:lpstr>
      <vt:lpstr>Why aren’t there more academics in the app stores?</vt:lpstr>
      <vt:lpstr>PowerPoint Presentation</vt:lpstr>
      <vt:lpstr>But can it be done in-house?</vt:lpstr>
      <vt:lpstr>No team.  No funding. No experience. </vt:lpstr>
      <vt:lpstr>PowerPoint Presentation</vt:lpstr>
      <vt:lpstr>So what did we build?</vt:lpstr>
      <vt:lpstr>PowerPoint Presentation</vt:lpstr>
      <vt:lpstr>PowerPoint Presentation</vt:lpstr>
      <vt:lpstr>PowerPoint Presentation</vt:lpstr>
      <vt:lpstr>What did we learn?</vt:lpstr>
      <vt:lpstr>PowerPoint Presentation</vt:lpstr>
      <vt:lpstr> 1. The tech process</vt:lpstr>
      <vt:lpstr> 2. The writing process</vt:lpstr>
      <vt:lpstr> 3. The design process</vt:lpstr>
      <vt:lpstr> 4. The business process</vt:lpstr>
      <vt:lpstr>What next?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447906419486</dc:creator>
  <cp:lastModifiedBy>447906419486</cp:lastModifiedBy>
  <cp:revision>6</cp:revision>
  <dcterms:created xsi:type="dcterms:W3CDTF">2026-05-09T10:59:15Z</dcterms:created>
  <dcterms:modified xsi:type="dcterms:W3CDTF">2026-05-10T18:02:53Z</dcterms:modified>
</cp:coreProperties>
</file>