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9" r:id="rId5"/>
    <p:sldId id="257" r:id="rId6"/>
    <p:sldId id="258" r:id="rId7"/>
    <p:sldId id="261" r:id="rId8"/>
    <p:sldId id="262" r:id="rId9"/>
    <p:sldId id="265" r:id="rId10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A091E-98EC-430E-89B5-57B28456E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8F247D-BD99-41E5-A053-0196A2A4F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CCC5D-68C2-4A0B-A3BC-32330DCB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3F45C-C9C2-4FF2-B027-ADA5B033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037F2-B28E-4ACE-96C6-D353F6A02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84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FE6F9-89DB-4846-AA10-850F4DCCE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B2B32-C0AA-423B-9278-11EA61F2A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D3D86-C897-4994-AE01-28FEE0B2A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1BD6A-5B77-430F-A527-50AAE2636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317B-FDE0-42EE-9105-E3F696676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375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4417-E7BF-4A96-A638-33CAFA58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C41E9-9481-42CD-A899-03220E535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C1FB3-AABC-4D7E-93A3-E0C15AD99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8B0A3-B30C-420B-8DBB-82AA7451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6D25E-682C-4B56-BAAF-88FA411F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82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A1687-A43F-4C9B-AABF-A1A58429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48EDB-4ECF-4552-95CE-4DBC23692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F5D11-3092-4A00-9CC3-6B68A3CA9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E43DC-69BE-422B-AB1C-A0A3177E6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D3084-C773-40F0-A75B-06728BA85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E8945-2CE2-459D-9ACC-DAD0BC134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62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92588-276D-47E0-AAE3-E52E84B24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F2923-552C-4A6B-BCEE-2C507FE99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B5FAF-9E71-4362-9BF3-B42850851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A9A139-D2D2-429A-AA13-BDB31E5A4D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311E37-0662-4089-909E-B78EF20F2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74BA87-7B47-4F58-ADF2-28A1A0ED1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BA18E-8B45-4546-921E-1E00F8FC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D9FE0F-4E0F-4E18-85EC-A262D424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414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869DE-DBC5-46B6-9C7E-006C6692F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5F66B0-ACCF-4855-9564-1F4E63C2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55DA9-924F-40C2-94F1-3F6885C6B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19E832-BAA7-41C6-9A6B-8A16DCD4A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970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99F00D-A7A4-4F81-A6AF-0D8F7C9E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D49921-0EBA-4601-80CE-032F43BE8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43E69-5AD5-4FAB-97BA-F22E9C87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54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26E8F-1D1C-4AE0-B093-20F3C38CE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23D79-68B2-4215-8FD5-298B4ED91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D7E26-BE2C-4C4B-B427-43AF0DAFC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E7D62-12B2-459D-A4A1-DF09C6C42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424B6F-85C6-4895-A025-5C15AE09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3E179-700A-410C-BF3A-D25AA7F06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61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36761-99A4-4076-84E3-24CEEAC64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AD4DC2-99CE-47DB-BAF3-F43C195EC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C8986-5D25-4877-9FB8-CC87E8791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004C8-EED0-4FD4-AD03-C37BF7676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0C78F-BF85-4B6E-83F4-ABC0749A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11411-DEEC-4D54-BE74-4601FA47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76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C448F-90E4-4329-B120-0AB93BF8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00A07-B35B-4C15-8000-BE2340345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BD10D-AD4D-4267-B827-8ECB1EF0A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323AD-FF41-4BA2-946A-8576CFEAF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7C0B8-D2F3-4436-AA76-D3855CE7B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19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2C063E-E0DA-4BAF-98AB-960377AB0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9F759-7825-4480-848D-AF4468951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86ADB-8806-4BA2-AA79-CA59436E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43033-F1C1-4AE9-B564-13414F394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6275E-B1E9-461E-86E4-2318FCD61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30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F0CA49-9F8F-481F-947A-C46289D3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51FF9-E30B-4751-AE06-B88B72236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02F98-24DE-4072-A1A7-7640FE2CE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12054-4B27-416D-AE24-DF85A3FF5F9B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21195-D16C-4A8B-87A4-0F11A916E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1078B-6718-44A8-B185-5F88A2AE2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FD3D9-E9D1-447C-9BC5-896895299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7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1D007-F0D5-429A-AD97-78757D13A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en-GB" sz="6100"/>
              <a:t>The Ancient Greek Alphabet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93F297-6E0F-4F1A-9B2E-FE9B005EA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851902"/>
            <a:ext cx="3571810" cy="1338586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with Dr Knowles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648F0E-0F85-4BD7-AE2F-193E0674B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495" y="494242"/>
            <a:ext cx="5277587" cy="55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47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CC81228-CEA3-402B-B8E5-688F5BFA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BC0916B8-FF7A-4ECB-9FD7-C7668658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011959" flipH="1">
            <a:off x="548353" y="314719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46694F-D46A-4967-8A20-2814960A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2322864"/>
            <a:ext cx="549109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do you know about Ancient Greek literature?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49F12-8A20-40AE-86B2-8F6B94D66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0148" y="4802538"/>
            <a:ext cx="5491090" cy="141199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CB9E3C-67CE-4E91-A8FF-9E13AC2AB3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0" r="-3" b="-3"/>
          <a:stretch/>
        </p:blipFill>
        <p:spPr>
          <a:xfrm>
            <a:off x="6361238" y="1137321"/>
            <a:ext cx="5169282" cy="5169284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DC011D4-C95F-4B2E-9A3C-A46DCDE9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24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E5C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0626C6-F45E-4079-A68C-57FC29F25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did Ancient Greek writing look like?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C4C900-1817-4973-94FB-878DA3720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5081" y="80137"/>
            <a:ext cx="5977719" cy="669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52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19C4AE-4A31-4943-9710-2D4ECD53C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Introducing…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E9A62-7E25-4F5F-A66E-C5E77E8DC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07" y="4460487"/>
            <a:ext cx="3377184" cy="175743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>
                <a:solidFill>
                  <a:schemeClr val="bg1"/>
                </a:solidFill>
              </a:rPr>
              <a:t>…The Alphabet Chicken!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D85957-46F3-4771-945C-FBC173240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51" r="1" b="9013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33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D1189F-9598-4281-8056-2845388D4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3E04E1-D74F-4ED6-972C-035F4FEC4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1A97D9-C694-4307-818B-0C5BBF413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13658" y="727769"/>
            <a:ext cx="6964685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BC280-7F25-477F-8764-9FBE1BC05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765" y="1495956"/>
            <a:ext cx="6418471" cy="26920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Did the Ancient Greeks invent the alphabet?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7769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8" name="Graphic 212">
            <a:extLst>
              <a:ext uri="{FF2B5EF4-FFF2-40B4-BE49-F238E27FC236}">
                <a16:creationId xmlns:a16="http://schemas.microsoft.com/office/drawing/2014/main" id="{5EC6B544-8C84-47A6-885D-A4F09EF5C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67504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2C95C5C-6FBD-47FF-9CA6-066193539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Picture 4" descr="A close-up of a light bulb&#10;&#10;Description automatically generated with low confidence">
            <a:extLst>
              <a:ext uri="{FF2B5EF4-FFF2-40B4-BE49-F238E27FC236}">
                <a16:creationId xmlns:a16="http://schemas.microsoft.com/office/drawing/2014/main" id="{FD0419D7-CEDC-48C3-97AA-9C9F2DD0E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525" y="3635662"/>
            <a:ext cx="2686265" cy="32223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888E2B-471D-4A09-8B5A-429D1BDA0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59" y="3725367"/>
            <a:ext cx="2837079" cy="297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FD1189F-9598-4281-8056-2845388D4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83E04E1-D74F-4ED6-972C-035F4FEC4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1A97D9-C694-4307-818B-0C5BBF413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13658" y="727769"/>
            <a:ext cx="6964685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E5E46-B796-4D91-B567-CA077848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765" y="1495956"/>
            <a:ext cx="6418471" cy="26920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Vowels!!!</a:t>
            </a:r>
            <a:b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l-GR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n-GB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n-GB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n-GB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n-GB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n-GB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5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endParaRPr lang="en-US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7769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7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9" name="Graphic 212">
            <a:extLst>
              <a:ext uri="{FF2B5EF4-FFF2-40B4-BE49-F238E27FC236}">
                <a16:creationId xmlns:a16="http://schemas.microsoft.com/office/drawing/2014/main" id="{5EC6B544-8C84-47A6-885D-A4F09EF5C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67504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2C95C5C-6FBD-47FF-9CA6-066193539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7" name="Freeform: Shape 3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3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3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98F77EB-65F8-49FB-8F0C-A77945A8E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21472" y="3725367"/>
            <a:ext cx="2835470" cy="32250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0E8B4A-0FB2-4268-84A0-A6BB7070D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342" y="4133470"/>
            <a:ext cx="2686425" cy="27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825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BFB5EE-1721-435F-AD59-C112E19C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Which letters have you heard of?</a:t>
            </a:r>
          </a:p>
        </p:txBody>
      </p:sp>
      <p:pic>
        <p:nvPicPr>
          <p:cNvPr id="8" name="Picture Placeholder 7" descr="Table&#10;&#10;Description automatically generated">
            <a:extLst>
              <a:ext uri="{FF2B5EF4-FFF2-40B4-BE49-F238E27FC236}">
                <a16:creationId xmlns:a16="http://schemas.microsoft.com/office/drawing/2014/main" id="{4B94D322-ABEA-430A-A70B-4BF207FAB1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709"/>
          <a:stretch/>
        </p:blipFill>
        <p:spPr>
          <a:xfrm>
            <a:off x="6283925" y="643466"/>
            <a:ext cx="3767482" cy="5568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682A0D-79BD-4D68-B7A3-ABC7CE987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976" y="3920445"/>
            <a:ext cx="1988023" cy="240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4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B93A33B-C9EB-485F-A0D5-41098048E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Can you figure out who these are?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Content Placeholder 12" descr="Table&#10;&#10;Description automatically generated">
            <a:extLst>
              <a:ext uri="{FF2B5EF4-FFF2-40B4-BE49-F238E27FC236}">
                <a16:creationId xmlns:a16="http://schemas.microsoft.com/office/drawing/2014/main" id="{744817C0-BAA4-45E3-9C9D-13981B73A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433" y="643466"/>
            <a:ext cx="1698465" cy="5568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7C6651-BD7A-4667-86F9-B1BDD23C1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974" y="4514523"/>
            <a:ext cx="3398294" cy="18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15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53CD3A-477F-42A8-A813-37428BD3C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139" y="1216737"/>
            <a:ext cx="4225422" cy="442452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7CBD2D-8737-443D-8E11-6C248D76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GB" dirty="0"/>
              <a:t>Name Practice!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04586-DBAB-4A6B-8795-C84FC1A02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r>
              <a:rPr lang="en-GB" dirty="0"/>
              <a:t>Use the Alphabet Sheet to figure out how to write your name.</a:t>
            </a:r>
          </a:p>
          <a:p>
            <a:r>
              <a:rPr lang="en-GB" dirty="0"/>
              <a:t>Look for the right sounds, not the right letters.</a:t>
            </a:r>
          </a:p>
          <a:p>
            <a:r>
              <a:rPr lang="en-GB" dirty="0"/>
              <a:t>Some sounds don’t exist in Greek – so you’ll have to find something similar!</a:t>
            </a:r>
          </a:p>
        </p:txBody>
      </p:sp>
    </p:spTree>
    <p:extLst>
      <p:ext uri="{BB962C8B-B14F-4D97-AF65-F5344CB8AC3E}">
        <p14:creationId xmlns:p14="http://schemas.microsoft.com/office/powerpoint/2010/main" val="4147340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107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The Ancient Greek Alphabet</vt:lpstr>
      <vt:lpstr>What do you know about Ancient Greek literature?</vt:lpstr>
      <vt:lpstr>What did Ancient Greek writing look like?</vt:lpstr>
      <vt:lpstr>Introducing…</vt:lpstr>
      <vt:lpstr>Did the Ancient Greeks invent the alphabet?</vt:lpstr>
      <vt:lpstr>Vowels!!!  α ε η ι ο υ ω</vt:lpstr>
      <vt:lpstr>Which letters have you heard of?</vt:lpstr>
      <vt:lpstr>Can you figure out who these are?</vt:lpstr>
      <vt:lpstr>Name Practice!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Greek Alphabet</dc:title>
  <dc:creator>Cora Beth Knowles</dc:creator>
  <cp:lastModifiedBy>Cora Beth Knowles</cp:lastModifiedBy>
  <cp:revision>3</cp:revision>
  <cp:lastPrinted>2021-12-08T09:30:57Z</cp:lastPrinted>
  <dcterms:created xsi:type="dcterms:W3CDTF">2021-12-05T15:18:09Z</dcterms:created>
  <dcterms:modified xsi:type="dcterms:W3CDTF">2021-12-08T09:45:33Z</dcterms:modified>
</cp:coreProperties>
</file>