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65" r:id="rId4"/>
    <p:sldId id="268" r:id="rId5"/>
    <p:sldId id="266" r:id="rId6"/>
    <p:sldId id="269" r:id="rId7"/>
    <p:sldId id="263" r:id="rId8"/>
    <p:sldId id="264" r:id="rId9"/>
    <p:sldId id="257" r:id="rId10"/>
    <p:sldId id="260" r:id="rId11"/>
    <p:sldId id="258" r:id="rId12"/>
    <p:sldId id="261" r:id="rId13"/>
    <p:sldId id="262" r:id="rId14"/>
    <p:sldId id="25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E7423-6F8E-46BC-BC7A-E5F40070FE3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AEB262E-C170-46E5-AEE4-AAB6DE661F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67677DD-2E40-4269-B9DD-81217749043B}"/>
              </a:ext>
            </a:extLst>
          </p:cNvPr>
          <p:cNvSpPr>
            <a:spLocks noGrp="1"/>
          </p:cNvSpPr>
          <p:nvPr>
            <p:ph type="dt" sz="half" idx="10"/>
          </p:nvPr>
        </p:nvSpPr>
        <p:spPr/>
        <p:txBody>
          <a:bodyPr/>
          <a:lstStyle/>
          <a:p>
            <a:fld id="{8D686E4A-09C9-4E1E-9DB4-13920BAB90DA}" type="datetimeFigureOut">
              <a:rPr lang="en-GB" smtClean="0"/>
              <a:t>04/03/2020</a:t>
            </a:fld>
            <a:endParaRPr lang="en-GB"/>
          </a:p>
        </p:txBody>
      </p:sp>
      <p:sp>
        <p:nvSpPr>
          <p:cNvPr id="5" name="Footer Placeholder 4">
            <a:extLst>
              <a:ext uri="{FF2B5EF4-FFF2-40B4-BE49-F238E27FC236}">
                <a16:creationId xmlns:a16="http://schemas.microsoft.com/office/drawing/2014/main" id="{D0FF1080-7C62-4BDD-BB66-93D39386132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43D08A-31AA-4607-988C-54AD830D52B2}"/>
              </a:ext>
            </a:extLst>
          </p:cNvPr>
          <p:cNvSpPr>
            <a:spLocks noGrp="1"/>
          </p:cNvSpPr>
          <p:nvPr>
            <p:ph type="sldNum" sz="quarter" idx="12"/>
          </p:nvPr>
        </p:nvSpPr>
        <p:spPr/>
        <p:txBody>
          <a:bodyPr/>
          <a:lstStyle/>
          <a:p>
            <a:fld id="{BFD2EA02-F2A6-42F1-86D1-9EF60C0BAF29}" type="slidenum">
              <a:rPr lang="en-GB" smtClean="0"/>
              <a:t>‹#›</a:t>
            </a:fld>
            <a:endParaRPr lang="en-GB"/>
          </a:p>
        </p:txBody>
      </p:sp>
    </p:spTree>
    <p:extLst>
      <p:ext uri="{BB962C8B-B14F-4D97-AF65-F5344CB8AC3E}">
        <p14:creationId xmlns:p14="http://schemas.microsoft.com/office/powerpoint/2010/main" val="3974686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973C8-47DD-4960-AFD3-830055C789E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1532491-11BC-428C-8772-1002CED8B4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E92B0F5-40AB-42EC-B890-E53A041B854D}"/>
              </a:ext>
            </a:extLst>
          </p:cNvPr>
          <p:cNvSpPr>
            <a:spLocks noGrp="1"/>
          </p:cNvSpPr>
          <p:nvPr>
            <p:ph type="dt" sz="half" idx="10"/>
          </p:nvPr>
        </p:nvSpPr>
        <p:spPr/>
        <p:txBody>
          <a:bodyPr/>
          <a:lstStyle/>
          <a:p>
            <a:fld id="{8D686E4A-09C9-4E1E-9DB4-13920BAB90DA}" type="datetimeFigureOut">
              <a:rPr lang="en-GB" smtClean="0"/>
              <a:t>04/03/2020</a:t>
            </a:fld>
            <a:endParaRPr lang="en-GB"/>
          </a:p>
        </p:txBody>
      </p:sp>
      <p:sp>
        <p:nvSpPr>
          <p:cNvPr id="5" name="Footer Placeholder 4">
            <a:extLst>
              <a:ext uri="{FF2B5EF4-FFF2-40B4-BE49-F238E27FC236}">
                <a16:creationId xmlns:a16="http://schemas.microsoft.com/office/drawing/2014/main" id="{274A8D6D-DBD9-4E39-B427-FBC5D8FD4F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E1AE983-A552-4179-A2F7-35BFA95572F6}"/>
              </a:ext>
            </a:extLst>
          </p:cNvPr>
          <p:cNvSpPr>
            <a:spLocks noGrp="1"/>
          </p:cNvSpPr>
          <p:nvPr>
            <p:ph type="sldNum" sz="quarter" idx="12"/>
          </p:nvPr>
        </p:nvSpPr>
        <p:spPr/>
        <p:txBody>
          <a:bodyPr/>
          <a:lstStyle/>
          <a:p>
            <a:fld id="{BFD2EA02-F2A6-42F1-86D1-9EF60C0BAF29}" type="slidenum">
              <a:rPr lang="en-GB" smtClean="0"/>
              <a:t>‹#›</a:t>
            </a:fld>
            <a:endParaRPr lang="en-GB"/>
          </a:p>
        </p:txBody>
      </p:sp>
    </p:spTree>
    <p:extLst>
      <p:ext uri="{BB962C8B-B14F-4D97-AF65-F5344CB8AC3E}">
        <p14:creationId xmlns:p14="http://schemas.microsoft.com/office/powerpoint/2010/main" val="1022813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A08F3-7AFD-4242-A803-E8D847EC81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84C489D-EE71-43F8-B158-DF70EB7D60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01C10EC-D2E3-4085-A292-7819283D032A}"/>
              </a:ext>
            </a:extLst>
          </p:cNvPr>
          <p:cNvSpPr>
            <a:spLocks noGrp="1"/>
          </p:cNvSpPr>
          <p:nvPr>
            <p:ph type="dt" sz="half" idx="10"/>
          </p:nvPr>
        </p:nvSpPr>
        <p:spPr/>
        <p:txBody>
          <a:bodyPr/>
          <a:lstStyle/>
          <a:p>
            <a:fld id="{8D686E4A-09C9-4E1E-9DB4-13920BAB90DA}" type="datetimeFigureOut">
              <a:rPr lang="en-GB" smtClean="0"/>
              <a:t>04/03/2020</a:t>
            </a:fld>
            <a:endParaRPr lang="en-GB"/>
          </a:p>
        </p:txBody>
      </p:sp>
      <p:sp>
        <p:nvSpPr>
          <p:cNvPr id="5" name="Footer Placeholder 4">
            <a:extLst>
              <a:ext uri="{FF2B5EF4-FFF2-40B4-BE49-F238E27FC236}">
                <a16:creationId xmlns:a16="http://schemas.microsoft.com/office/drawing/2014/main" id="{7B61D6F1-B0AB-46B6-B275-177E2B611EE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A32F76-05D9-4523-AB36-E87CEF0AFFBC}"/>
              </a:ext>
            </a:extLst>
          </p:cNvPr>
          <p:cNvSpPr>
            <a:spLocks noGrp="1"/>
          </p:cNvSpPr>
          <p:nvPr>
            <p:ph type="sldNum" sz="quarter" idx="12"/>
          </p:nvPr>
        </p:nvSpPr>
        <p:spPr/>
        <p:txBody>
          <a:bodyPr/>
          <a:lstStyle/>
          <a:p>
            <a:fld id="{BFD2EA02-F2A6-42F1-86D1-9EF60C0BAF29}" type="slidenum">
              <a:rPr lang="en-GB" smtClean="0"/>
              <a:t>‹#›</a:t>
            </a:fld>
            <a:endParaRPr lang="en-GB"/>
          </a:p>
        </p:txBody>
      </p:sp>
    </p:spTree>
    <p:extLst>
      <p:ext uri="{BB962C8B-B14F-4D97-AF65-F5344CB8AC3E}">
        <p14:creationId xmlns:p14="http://schemas.microsoft.com/office/powerpoint/2010/main" val="2448275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9BDD4-8987-4D92-A6C6-F41A6DF3ABE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2D6EDD4-97F9-4136-9E2C-C03F50C6A20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34D2E5A-55F0-41F3-996B-528FE2E3997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547C9DE-D97F-477D-910A-8B6A6C278868}"/>
              </a:ext>
            </a:extLst>
          </p:cNvPr>
          <p:cNvSpPr>
            <a:spLocks noGrp="1"/>
          </p:cNvSpPr>
          <p:nvPr>
            <p:ph type="dt" sz="half" idx="10"/>
          </p:nvPr>
        </p:nvSpPr>
        <p:spPr/>
        <p:txBody>
          <a:bodyPr/>
          <a:lstStyle/>
          <a:p>
            <a:fld id="{8D686E4A-09C9-4E1E-9DB4-13920BAB90DA}" type="datetimeFigureOut">
              <a:rPr lang="en-GB" smtClean="0"/>
              <a:t>04/03/2020</a:t>
            </a:fld>
            <a:endParaRPr lang="en-GB"/>
          </a:p>
        </p:txBody>
      </p:sp>
      <p:sp>
        <p:nvSpPr>
          <p:cNvPr id="6" name="Footer Placeholder 5">
            <a:extLst>
              <a:ext uri="{FF2B5EF4-FFF2-40B4-BE49-F238E27FC236}">
                <a16:creationId xmlns:a16="http://schemas.microsoft.com/office/drawing/2014/main" id="{AEA486D3-E10C-412F-A9C5-26B9E4668C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0928D74-99BA-420E-BBAD-09EE339629B0}"/>
              </a:ext>
            </a:extLst>
          </p:cNvPr>
          <p:cNvSpPr>
            <a:spLocks noGrp="1"/>
          </p:cNvSpPr>
          <p:nvPr>
            <p:ph type="sldNum" sz="quarter" idx="12"/>
          </p:nvPr>
        </p:nvSpPr>
        <p:spPr/>
        <p:txBody>
          <a:bodyPr/>
          <a:lstStyle/>
          <a:p>
            <a:fld id="{BFD2EA02-F2A6-42F1-86D1-9EF60C0BAF29}" type="slidenum">
              <a:rPr lang="en-GB" smtClean="0"/>
              <a:t>‹#›</a:t>
            </a:fld>
            <a:endParaRPr lang="en-GB"/>
          </a:p>
        </p:txBody>
      </p:sp>
    </p:spTree>
    <p:extLst>
      <p:ext uri="{BB962C8B-B14F-4D97-AF65-F5344CB8AC3E}">
        <p14:creationId xmlns:p14="http://schemas.microsoft.com/office/powerpoint/2010/main" val="3847524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20B9E-A64C-4828-AA23-B1318B3346F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80184B3-8348-4DF5-8D12-30A86388B4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AE2250-5F97-4CD1-8858-EC2483D23D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AB4CABC-1172-4BF2-8590-955071F379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0AC5A1B-B110-49EA-87B1-47EF8AEB293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550AB17-D70A-471A-BF49-686AB8D6B205}"/>
              </a:ext>
            </a:extLst>
          </p:cNvPr>
          <p:cNvSpPr>
            <a:spLocks noGrp="1"/>
          </p:cNvSpPr>
          <p:nvPr>
            <p:ph type="dt" sz="half" idx="10"/>
          </p:nvPr>
        </p:nvSpPr>
        <p:spPr/>
        <p:txBody>
          <a:bodyPr/>
          <a:lstStyle/>
          <a:p>
            <a:fld id="{8D686E4A-09C9-4E1E-9DB4-13920BAB90DA}" type="datetimeFigureOut">
              <a:rPr lang="en-GB" smtClean="0"/>
              <a:t>04/03/2020</a:t>
            </a:fld>
            <a:endParaRPr lang="en-GB"/>
          </a:p>
        </p:txBody>
      </p:sp>
      <p:sp>
        <p:nvSpPr>
          <p:cNvPr id="8" name="Footer Placeholder 7">
            <a:extLst>
              <a:ext uri="{FF2B5EF4-FFF2-40B4-BE49-F238E27FC236}">
                <a16:creationId xmlns:a16="http://schemas.microsoft.com/office/drawing/2014/main" id="{709830A3-BBD6-471F-BEB3-2E717D6DA9A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71D9C83-25BE-473F-9ED8-53F38F48ED7B}"/>
              </a:ext>
            </a:extLst>
          </p:cNvPr>
          <p:cNvSpPr>
            <a:spLocks noGrp="1"/>
          </p:cNvSpPr>
          <p:nvPr>
            <p:ph type="sldNum" sz="quarter" idx="12"/>
          </p:nvPr>
        </p:nvSpPr>
        <p:spPr/>
        <p:txBody>
          <a:bodyPr/>
          <a:lstStyle/>
          <a:p>
            <a:fld id="{BFD2EA02-F2A6-42F1-86D1-9EF60C0BAF29}" type="slidenum">
              <a:rPr lang="en-GB" smtClean="0"/>
              <a:t>‹#›</a:t>
            </a:fld>
            <a:endParaRPr lang="en-GB"/>
          </a:p>
        </p:txBody>
      </p:sp>
    </p:spTree>
    <p:extLst>
      <p:ext uri="{BB962C8B-B14F-4D97-AF65-F5344CB8AC3E}">
        <p14:creationId xmlns:p14="http://schemas.microsoft.com/office/powerpoint/2010/main" val="1226888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E438E-98FD-44FD-A3E6-ED9B76154F2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1B07325-9691-447F-BCB4-CDBD8AFFC917}"/>
              </a:ext>
            </a:extLst>
          </p:cNvPr>
          <p:cNvSpPr>
            <a:spLocks noGrp="1"/>
          </p:cNvSpPr>
          <p:nvPr>
            <p:ph type="dt" sz="half" idx="10"/>
          </p:nvPr>
        </p:nvSpPr>
        <p:spPr/>
        <p:txBody>
          <a:bodyPr/>
          <a:lstStyle/>
          <a:p>
            <a:fld id="{8D686E4A-09C9-4E1E-9DB4-13920BAB90DA}" type="datetimeFigureOut">
              <a:rPr lang="en-GB" smtClean="0"/>
              <a:t>04/03/2020</a:t>
            </a:fld>
            <a:endParaRPr lang="en-GB"/>
          </a:p>
        </p:txBody>
      </p:sp>
      <p:sp>
        <p:nvSpPr>
          <p:cNvPr id="4" name="Footer Placeholder 3">
            <a:extLst>
              <a:ext uri="{FF2B5EF4-FFF2-40B4-BE49-F238E27FC236}">
                <a16:creationId xmlns:a16="http://schemas.microsoft.com/office/drawing/2014/main" id="{7B4DE2A8-FD53-42DA-8569-78DC8DC1F2F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5A62A6B-0A87-423A-8AF2-303BA5379E95}"/>
              </a:ext>
            </a:extLst>
          </p:cNvPr>
          <p:cNvSpPr>
            <a:spLocks noGrp="1"/>
          </p:cNvSpPr>
          <p:nvPr>
            <p:ph type="sldNum" sz="quarter" idx="12"/>
          </p:nvPr>
        </p:nvSpPr>
        <p:spPr/>
        <p:txBody>
          <a:bodyPr/>
          <a:lstStyle/>
          <a:p>
            <a:fld id="{BFD2EA02-F2A6-42F1-86D1-9EF60C0BAF29}" type="slidenum">
              <a:rPr lang="en-GB" smtClean="0"/>
              <a:t>‹#›</a:t>
            </a:fld>
            <a:endParaRPr lang="en-GB"/>
          </a:p>
        </p:txBody>
      </p:sp>
    </p:spTree>
    <p:extLst>
      <p:ext uri="{BB962C8B-B14F-4D97-AF65-F5344CB8AC3E}">
        <p14:creationId xmlns:p14="http://schemas.microsoft.com/office/powerpoint/2010/main" val="985840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DE6576-038C-4D86-AAA8-8BBE94350698}"/>
              </a:ext>
            </a:extLst>
          </p:cNvPr>
          <p:cNvSpPr>
            <a:spLocks noGrp="1"/>
          </p:cNvSpPr>
          <p:nvPr>
            <p:ph type="dt" sz="half" idx="10"/>
          </p:nvPr>
        </p:nvSpPr>
        <p:spPr/>
        <p:txBody>
          <a:bodyPr/>
          <a:lstStyle/>
          <a:p>
            <a:fld id="{8D686E4A-09C9-4E1E-9DB4-13920BAB90DA}" type="datetimeFigureOut">
              <a:rPr lang="en-GB" smtClean="0"/>
              <a:t>04/03/2020</a:t>
            </a:fld>
            <a:endParaRPr lang="en-GB"/>
          </a:p>
        </p:txBody>
      </p:sp>
      <p:sp>
        <p:nvSpPr>
          <p:cNvPr id="3" name="Footer Placeholder 2">
            <a:extLst>
              <a:ext uri="{FF2B5EF4-FFF2-40B4-BE49-F238E27FC236}">
                <a16:creationId xmlns:a16="http://schemas.microsoft.com/office/drawing/2014/main" id="{7255BAC3-ECF4-44D3-8DCE-3CD59DA0518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0B23631-6FA3-47D0-AD6F-2E972C36005D}"/>
              </a:ext>
            </a:extLst>
          </p:cNvPr>
          <p:cNvSpPr>
            <a:spLocks noGrp="1"/>
          </p:cNvSpPr>
          <p:nvPr>
            <p:ph type="sldNum" sz="quarter" idx="12"/>
          </p:nvPr>
        </p:nvSpPr>
        <p:spPr/>
        <p:txBody>
          <a:bodyPr/>
          <a:lstStyle/>
          <a:p>
            <a:fld id="{BFD2EA02-F2A6-42F1-86D1-9EF60C0BAF29}" type="slidenum">
              <a:rPr lang="en-GB" smtClean="0"/>
              <a:t>‹#›</a:t>
            </a:fld>
            <a:endParaRPr lang="en-GB"/>
          </a:p>
        </p:txBody>
      </p:sp>
    </p:spTree>
    <p:extLst>
      <p:ext uri="{BB962C8B-B14F-4D97-AF65-F5344CB8AC3E}">
        <p14:creationId xmlns:p14="http://schemas.microsoft.com/office/powerpoint/2010/main" val="308757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FEFF7-EF51-422A-8EDA-4E28296371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B26FEC4-BF7D-4DAE-9043-BC557D01B4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AB718DD-BDC9-4EEA-9B77-CD2AD7652B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FDFAE8-2B21-471F-AEAC-D81032D96593}"/>
              </a:ext>
            </a:extLst>
          </p:cNvPr>
          <p:cNvSpPr>
            <a:spLocks noGrp="1"/>
          </p:cNvSpPr>
          <p:nvPr>
            <p:ph type="dt" sz="half" idx="10"/>
          </p:nvPr>
        </p:nvSpPr>
        <p:spPr/>
        <p:txBody>
          <a:bodyPr/>
          <a:lstStyle/>
          <a:p>
            <a:fld id="{8D686E4A-09C9-4E1E-9DB4-13920BAB90DA}" type="datetimeFigureOut">
              <a:rPr lang="en-GB" smtClean="0"/>
              <a:t>04/03/2020</a:t>
            </a:fld>
            <a:endParaRPr lang="en-GB"/>
          </a:p>
        </p:txBody>
      </p:sp>
      <p:sp>
        <p:nvSpPr>
          <p:cNvPr id="6" name="Footer Placeholder 5">
            <a:extLst>
              <a:ext uri="{FF2B5EF4-FFF2-40B4-BE49-F238E27FC236}">
                <a16:creationId xmlns:a16="http://schemas.microsoft.com/office/drawing/2014/main" id="{34A1CFD5-9EE4-4FD5-BC3A-A0A6A588EF9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73B5344-D30F-486A-86B5-82C576075578}"/>
              </a:ext>
            </a:extLst>
          </p:cNvPr>
          <p:cNvSpPr>
            <a:spLocks noGrp="1"/>
          </p:cNvSpPr>
          <p:nvPr>
            <p:ph type="sldNum" sz="quarter" idx="12"/>
          </p:nvPr>
        </p:nvSpPr>
        <p:spPr/>
        <p:txBody>
          <a:bodyPr/>
          <a:lstStyle/>
          <a:p>
            <a:fld id="{BFD2EA02-F2A6-42F1-86D1-9EF60C0BAF29}" type="slidenum">
              <a:rPr lang="en-GB" smtClean="0"/>
              <a:t>‹#›</a:t>
            </a:fld>
            <a:endParaRPr lang="en-GB"/>
          </a:p>
        </p:txBody>
      </p:sp>
    </p:spTree>
    <p:extLst>
      <p:ext uri="{BB962C8B-B14F-4D97-AF65-F5344CB8AC3E}">
        <p14:creationId xmlns:p14="http://schemas.microsoft.com/office/powerpoint/2010/main" val="2802176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06E99-F6B6-456D-88B6-597D1A23A7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385D56A-7210-4142-B435-9C00D86C43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98534FC-4D2A-4981-BFF5-2900C29446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EEFF21-9335-4AD7-883A-61D40A714C73}"/>
              </a:ext>
            </a:extLst>
          </p:cNvPr>
          <p:cNvSpPr>
            <a:spLocks noGrp="1"/>
          </p:cNvSpPr>
          <p:nvPr>
            <p:ph type="dt" sz="half" idx="10"/>
          </p:nvPr>
        </p:nvSpPr>
        <p:spPr/>
        <p:txBody>
          <a:bodyPr/>
          <a:lstStyle/>
          <a:p>
            <a:fld id="{8D686E4A-09C9-4E1E-9DB4-13920BAB90DA}" type="datetimeFigureOut">
              <a:rPr lang="en-GB" smtClean="0"/>
              <a:t>04/03/2020</a:t>
            </a:fld>
            <a:endParaRPr lang="en-GB"/>
          </a:p>
        </p:txBody>
      </p:sp>
      <p:sp>
        <p:nvSpPr>
          <p:cNvPr id="6" name="Footer Placeholder 5">
            <a:extLst>
              <a:ext uri="{FF2B5EF4-FFF2-40B4-BE49-F238E27FC236}">
                <a16:creationId xmlns:a16="http://schemas.microsoft.com/office/drawing/2014/main" id="{91DC4022-56B8-420C-B9E9-B6FB967CA1B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587D28F-05B7-4FA6-AD32-10A23874BC0C}"/>
              </a:ext>
            </a:extLst>
          </p:cNvPr>
          <p:cNvSpPr>
            <a:spLocks noGrp="1"/>
          </p:cNvSpPr>
          <p:nvPr>
            <p:ph type="sldNum" sz="quarter" idx="12"/>
          </p:nvPr>
        </p:nvSpPr>
        <p:spPr/>
        <p:txBody>
          <a:bodyPr/>
          <a:lstStyle/>
          <a:p>
            <a:fld id="{BFD2EA02-F2A6-42F1-86D1-9EF60C0BAF29}" type="slidenum">
              <a:rPr lang="en-GB" smtClean="0"/>
              <a:t>‹#›</a:t>
            </a:fld>
            <a:endParaRPr lang="en-GB"/>
          </a:p>
        </p:txBody>
      </p:sp>
    </p:spTree>
    <p:extLst>
      <p:ext uri="{BB962C8B-B14F-4D97-AF65-F5344CB8AC3E}">
        <p14:creationId xmlns:p14="http://schemas.microsoft.com/office/powerpoint/2010/main" val="2606371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045C8-08E2-45F4-8A81-54C0DEDB21E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7F6BEBF-64B7-4B25-BA04-C88F9E74834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4CB63A-7031-40D4-8D12-6DC4DBDA355E}"/>
              </a:ext>
            </a:extLst>
          </p:cNvPr>
          <p:cNvSpPr>
            <a:spLocks noGrp="1"/>
          </p:cNvSpPr>
          <p:nvPr>
            <p:ph type="dt" sz="half" idx="10"/>
          </p:nvPr>
        </p:nvSpPr>
        <p:spPr/>
        <p:txBody>
          <a:bodyPr/>
          <a:lstStyle/>
          <a:p>
            <a:fld id="{8D686E4A-09C9-4E1E-9DB4-13920BAB90DA}" type="datetimeFigureOut">
              <a:rPr lang="en-GB" smtClean="0"/>
              <a:t>04/03/2020</a:t>
            </a:fld>
            <a:endParaRPr lang="en-GB"/>
          </a:p>
        </p:txBody>
      </p:sp>
      <p:sp>
        <p:nvSpPr>
          <p:cNvPr id="5" name="Footer Placeholder 4">
            <a:extLst>
              <a:ext uri="{FF2B5EF4-FFF2-40B4-BE49-F238E27FC236}">
                <a16:creationId xmlns:a16="http://schemas.microsoft.com/office/drawing/2014/main" id="{31FFD2FE-0C99-40F7-93C4-F694A7F139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97B5412-8304-4467-B2AB-B4DDA0C79033}"/>
              </a:ext>
            </a:extLst>
          </p:cNvPr>
          <p:cNvSpPr>
            <a:spLocks noGrp="1"/>
          </p:cNvSpPr>
          <p:nvPr>
            <p:ph type="sldNum" sz="quarter" idx="12"/>
          </p:nvPr>
        </p:nvSpPr>
        <p:spPr/>
        <p:txBody>
          <a:bodyPr/>
          <a:lstStyle/>
          <a:p>
            <a:fld id="{BFD2EA02-F2A6-42F1-86D1-9EF60C0BAF29}" type="slidenum">
              <a:rPr lang="en-GB" smtClean="0"/>
              <a:t>‹#›</a:t>
            </a:fld>
            <a:endParaRPr lang="en-GB"/>
          </a:p>
        </p:txBody>
      </p:sp>
    </p:spTree>
    <p:extLst>
      <p:ext uri="{BB962C8B-B14F-4D97-AF65-F5344CB8AC3E}">
        <p14:creationId xmlns:p14="http://schemas.microsoft.com/office/powerpoint/2010/main" val="2898131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400265-E5E2-4A09-A980-4BF01C85A94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F502B0D-1230-4D9F-8318-47AA114ADD1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1FEDFBD-B4A4-4B5C-A0E1-66C6F8DA5BD6}"/>
              </a:ext>
            </a:extLst>
          </p:cNvPr>
          <p:cNvSpPr>
            <a:spLocks noGrp="1"/>
          </p:cNvSpPr>
          <p:nvPr>
            <p:ph type="dt" sz="half" idx="10"/>
          </p:nvPr>
        </p:nvSpPr>
        <p:spPr/>
        <p:txBody>
          <a:bodyPr/>
          <a:lstStyle/>
          <a:p>
            <a:fld id="{8D686E4A-09C9-4E1E-9DB4-13920BAB90DA}" type="datetimeFigureOut">
              <a:rPr lang="en-GB" smtClean="0"/>
              <a:t>04/03/2020</a:t>
            </a:fld>
            <a:endParaRPr lang="en-GB"/>
          </a:p>
        </p:txBody>
      </p:sp>
      <p:sp>
        <p:nvSpPr>
          <p:cNvPr id="5" name="Footer Placeholder 4">
            <a:extLst>
              <a:ext uri="{FF2B5EF4-FFF2-40B4-BE49-F238E27FC236}">
                <a16:creationId xmlns:a16="http://schemas.microsoft.com/office/drawing/2014/main" id="{F7E64B3D-7952-488A-AE6F-D9F20D12E7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9F749C3-D431-4DAE-8D83-A86E53F805C9}"/>
              </a:ext>
            </a:extLst>
          </p:cNvPr>
          <p:cNvSpPr>
            <a:spLocks noGrp="1"/>
          </p:cNvSpPr>
          <p:nvPr>
            <p:ph type="sldNum" sz="quarter" idx="12"/>
          </p:nvPr>
        </p:nvSpPr>
        <p:spPr/>
        <p:txBody>
          <a:bodyPr/>
          <a:lstStyle/>
          <a:p>
            <a:fld id="{BFD2EA02-F2A6-42F1-86D1-9EF60C0BAF29}" type="slidenum">
              <a:rPr lang="en-GB" smtClean="0"/>
              <a:t>‹#›</a:t>
            </a:fld>
            <a:endParaRPr lang="en-GB"/>
          </a:p>
        </p:txBody>
      </p:sp>
    </p:spTree>
    <p:extLst>
      <p:ext uri="{BB962C8B-B14F-4D97-AF65-F5344CB8AC3E}">
        <p14:creationId xmlns:p14="http://schemas.microsoft.com/office/powerpoint/2010/main" val="36850340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99FF">
            <a:alpha val="46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408763-851E-419F-B4E8-10BC518F4B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B2E587C-0F7C-4FC4-9D19-0560310DC4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237F0A5-D6F2-4200-A733-14B9BF483C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686E4A-09C9-4E1E-9DB4-13920BAB90DA}" type="datetimeFigureOut">
              <a:rPr lang="en-GB" smtClean="0"/>
              <a:t>04/03/2020</a:t>
            </a:fld>
            <a:endParaRPr lang="en-GB"/>
          </a:p>
        </p:txBody>
      </p:sp>
      <p:sp>
        <p:nvSpPr>
          <p:cNvPr id="5" name="Footer Placeholder 4">
            <a:extLst>
              <a:ext uri="{FF2B5EF4-FFF2-40B4-BE49-F238E27FC236}">
                <a16:creationId xmlns:a16="http://schemas.microsoft.com/office/drawing/2014/main" id="{730656BE-0143-4C2E-A580-6727269771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6327460-AB19-4420-B74E-4F862B76AD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D2EA02-F2A6-42F1-86D1-9EF60C0BAF29}" type="slidenum">
              <a:rPr lang="en-GB" smtClean="0"/>
              <a:t>‹#›</a:t>
            </a:fld>
            <a:endParaRPr lang="en-GB"/>
          </a:p>
        </p:txBody>
      </p:sp>
    </p:spTree>
    <p:extLst>
      <p:ext uri="{BB962C8B-B14F-4D97-AF65-F5344CB8AC3E}">
        <p14:creationId xmlns:p14="http://schemas.microsoft.com/office/powerpoint/2010/main" val="20036914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197C305C-0E98-44D5-A930-21F23CC52F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21D8D15-D765-4387-92EB-0FE423E99688}"/>
              </a:ext>
            </a:extLst>
          </p:cNvPr>
          <p:cNvPicPr>
            <a:picLocks noChangeAspect="1"/>
          </p:cNvPicPr>
          <p:nvPr/>
        </p:nvPicPr>
        <p:blipFill rotWithShape="1">
          <a:blip r:embed="rId2"/>
          <a:srcRect t="10" r="-2" b="12238"/>
          <a:stretch/>
        </p:blipFill>
        <p:spPr>
          <a:xfrm>
            <a:off x="20" y="10"/>
            <a:ext cx="6095980" cy="6857990"/>
          </a:xfrm>
          <a:prstGeom prst="rect">
            <a:avLst/>
          </a:prstGeom>
        </p:spPr>
      </p:pic>
      <p:pic>
        <p:nvPicPr>
          <p:cNvPr id="4" name="Picture 3">
            <a:extLst>
              <a:ext uri="{FF2B5EF4-FFF2-40B4-BE49-F238E27FC236}">
                <a16:creationId xmlns:a16="http://schemas.microsoft.com/office/drawing/2014/main" id="{8CDE7624-FC7C-4F84-A914-1D94280819BF}"/>
              </a:ext>
            </a:extLst>
          </p:cNvPr>
          <p:cNvPicPr>
            <a:picLocks noChangeAspect="1"/>
          </p:cNvPicPr>
          <p:nvPr/>
        </p:nvPicPr>
        <p:blipFill rotWithShape="1">
          <a:blip r:embed="rId3"/>
          <a:srcRect r="-1" b="10842"/>
          <a:stretch/>
        </p:blipFill>
        <p:spPr>
          <a:xfrm>
            <a:off x="6096000" y="1"/>
            <a:ext cx="6096000" cy="6858000"/>
          </a:xfrm>
          <a:prstGeom prst="rect">
            <a:avLst/>
          </a:prstGeom>
        </p:spPr>
      </p:pic>
      <p:sp>
        <p:nvSpPr>
          <p:cNvPr id="30" name="Rectangle 29">
            <a:extLst>
              <a:ext uri="{FF2B5EF4-FFF2-40B4-BE49-F238E27FC236}">
                <a16:creationId xmlns:a16="http://schemas.microsoft.com/office/drawing/2014/main" id="{A3473CF9-37EB-43E7-89EF-D2D1C53D1D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03615" y="4638503"/>
            <a:ext cx="8384770" cy="1332634"/>
          </a:xfrm>
          <a:prstGeom prst="rect">
            <a:avLst/>
          </a:prstGeom>
          <a:solidFill>
            <a:schemeClr val="bg1">
              <a:alpha val="95000"/>
            </a:schemeClr>
          </a:solidFill>
          <a:ln w="12700">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05FD070-B0E7-4026-B883-DD5BC0F38A79}"/>
              </a:ext>
            </a:extLst>
          </p:cNvPr>
          <p:cNvSpPr>
            <a:spLocks noGrp="1"/>
          </p:cNvSpPr>
          <p:nvPr>
            <p:ph type="ctrTitle"/>
          </p:nvPr>
        </p:nvSpPr>
        <p:spPr>
          <a:xfrm>
            <a:off x="2103121" y="4727173"/>
            <a:ext cx="7985759" cy="868823"/>
          </a:xfrm>
        </p:spPr>
        <p:txBody>
          <a:bodyPr anchor="ctr">
            <a:normAutofit/>
          </a:bodyPr>
          <a:lstStyle/>
          <a:p>
            <a:r>
              <a:rPr lang="en-GB" sz="4000"/>
              <a:t>Nature or Nurture</a:t>
            </a:r>
          </a:p>
        </p:txBody>
      </p:sp>
      <p:sp>
        <p:nvSpPr>
          <p:cNvPr id="32" name="Rectangle: Rounded Corners 31">
            <a:extLst>
              <a:ext uri="{FF2B5EF4-FFF2-40B4-BE49-F238E27FC236}">
                <a16:creationId xmlns:a16="http://schemas.microsoft.com/office/drawing/2014/main" id="{586B4EF9-43BA-4655-A6FF-1D8E21574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83110" y="5628237"/>
            <a:ext cx="7225780"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3" name="Subtitle 2">
            <a:extLst>
              <a:ext uri="{FF2B5EF4-FFF2-40B4-BE49-F238E27FC236}">
                <a16:creationId xmlns:a16="http://schemas.microsoft.com/office/drawing/2014/main" id="{F93FD243-60B0-4606-A6D4-3AD046586513}"/>
              </a:ext>
            </a:extLst>
          </p:cNvPr>
          <p:cNvSpPr>
            <a:spLocks noGrp="1"/>
          </p:cNvSpPr>
          <p:nvPr>
            <p:ph type="subTitle" idx="1"/>
          </p:nvPr>
        </p:nvSpPr>
        <p:spPr>
          <a:xfrm>
            <a:off x="2615738" y="5680637"/>
            <a:ext cx="6960524" cy="598516"/>
          </a:xfrm>
        </p:spPr>
        <p:txBody>
          <a:bodyPr anchor="ctr">
            <a:normAutofit/>
          </a:bodyPr>
          <a:lstStyle/>
          <a:p>
            <a:r>
              <a:rPr lang="en-GB" sz="2000">
                <a:solidFill>
                  <a:schemeClr val="bg1"/>
                </a:solidFill>
              </a:rPr>
              <a:t>Or… Rousseau or Wollstonecraft?</a:t>
            </a:r>
          </a:p>
          <a:p>
            <a:endParaRPr lang="en-GB" sz="2000">
              <a:solidFill>
                <a:schemeClr val="bg1"/>
              </a:solidFill>
            </a:endParaRPr>
          </a:p>
        </p:txBody>
      </p:sp>
    </p:spTree>
    <p:extLst>
      <p:ext uri="{BB962C8B-B14F-4D97-AF65-F5344CB8AC3E}">
        <p14:creationId xmlns:p14="http://schemas.microsoft.com/office/powerpoint/2010/main" val="1595413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BBDFC-0534-44FE-BED9-67082B12C830}"/>
              </a:ext>
            </a:extLst>
          </p:cNvPr>
          <p:cNvSpPr>
            <a:spLocks noGrp="1"/>
          </p:cNvSpPr>
          <p:nvPr>
            <p:ph type="title"/>
          </p:nvPr>
        </p:nvSpPr>
        <p:spPr>
          <a:xfrm>
            <a:off x="6746628" y="1783959"/>
            <a:ext cx="4645250" cy="2889114"/>
          </a:xfrm>
        </p:spPr>
        <p:txBody>
          <a:bodyPr vert="horz" lIns="91440" tIns="45720" rIns="91440" bIns="45720" rtlCol="0" anchor="b">
            <a:normAutofit/>
          </a:bodyPr>
          <a:lstStyle/>
          <a:p>
            <a:r>
              <a:rPr lang="en-US"/>
              <a:t>The ‘Nature’ argument</a:t>
            </a:r>
          </a:p>
        </p:txBody>
      </p:sp>
      <p:sp>
        <p:nvSpPr>
          <p:cNvPr id="3" name="Text Placeholder 2">
            <a:extLst>
              <a:ext uri="{FF2B5EF4-FFF2-40B4-BE49-F238E27FC236}">
                <a16:creationId xmlns:a16="http://schemas.microsoft.com/office/drawing/2014/main" id="{5007B985-44A3-47F7-A660-8781ED13DF34}"/>
              </a:ext>
            </a:extLst>
          </p:cNvPr>
          <p:cNvSpPr>
            <a:spLocks noGrp="1"/>
          </p:cNvSpPr>
          <p:nvPr>
            <p:ph type="body" idx="1"/>
          </p:nvPr>
        </p:nvSpPr>
        <p:spPr>
          <a:xfrm>
            <a:off x="6746627" y="4750893"/>
            <a:ext cx="4645250" cy="1147863"/>
          </a:xfrm>
        </p:spPr>
        <p:txBody>
          <a:bodyPr vert="horz" lIns="91440" tIns="45720" rIns="91440" bIns="45720" rtlCol="0" anchor="t">
            <a:normAutofit/>
          </a:bodyPr>
          <a:lstStyle/>
          <a:p>
            <a:endParaRPr lang="en-US" sz="2000">
              <a:solidFill>
                <a:schemeClr val="tx1"/>
              </a:solidFill>
            </a:endParaRPr>
          </a:p>
        </p:txBody>
      </p:sp>
      <p:sp>
        <p:nvSpPr>
          <p:cNvPr id="9" name="Freeform: Shape 8">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F28012C1-34CE-4062-9203-029D78FAB9FF}"/>
              </a:ext>
            </a:extLst>
          </p:cNvPr>
          <p:cNvPicPr>
            <a:picLocks noChangeAspect="1"/>
          </p:cNvPicPr>
          <p:nvPr/>
        </p:nvPicPr>
        <p:blipFill rotWithShape="1">
          <a:blip r:embed="rId2"/>
          <a:srcRect l="6579" r="558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399564917"/>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9ECF63-16A4-4E06-A076-78A8BF4249CE}"/>
              </a:ext>
            </a:extLst>
          </p:cNvPr>
          <p:cNvSpPr>
            <a:spLocks noGrp="1"/>
          </p:cNvSpPr>
          <p:nvPr>
            <p:ph type="title"/>
          </p:nvPr>
        </p:nvSpPr>
        <p:spPr>
          <a:xfrm>
            <a:off x="841248" y="426720"/>
            <a:ext cx="10506456" cy="1919141"/>
          </a:xfrm>
        </p:spPr>
        <p:txBody>
          <a:bodyPr anchor="b">
            <a:normAutofit/>
          </a:bodyPr>
          <a:lstStyle/>
          <a:p>
            <a:r>
              <a:rPr lang="en-GB" sz="6000"/>
              <a:t>Rousseau on educating girls</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2174238C-79EB-4D8B-8F52-521A3ACD5EC9}"/>
              </a:ext>
            </a:extLst>
          </p:cNvPr>
          <p:cNvSpPr>
            <a:spLocks noGrp="1"/>
          </p:cNvSpPr>
          <p:nvPr>
            <p:ph idx="1"/>
          </p:nvPr>
        </p:nvSpPr>
        <p:spPr>
          <a:xfrm>
            <a:off x="841248" y="3337269"/>
            <a:ext cx="10509504" cy="2905686"/>
          </a:xfrm>
        </p:spPr>
        <p:txBody>
          <a:bodyPr>
            <a:normAutofit/>
          </a:bodyPr>
          <a:lstStyle/>
          <a:p>
            <a:r>
              <a:rPr lang="en-GB" sz="2200"/>
              <a:t>[At this point, Wollstonecraft quotes from Rousseau’s </a:t>
            </a:r>
            <a:r>
              <a:rPr lang="en-GB" sz="2200" i="1"/>
              <a:t>Émile</a:t>
            </a:r>
            <a:r>
              <a:rPr lang="en-GB" sz="2200"/>
              <a:t> in a footnote:] ‘I once knew a young person who learned to write before she learned to read, and began to write with her needle before she could use a pen. At first, indeed, she took it into her head to make no other letter than the O; this letter she was constantly making of all sizes, and always the wrong way. Unluckily, one day, as she was intent on this employment, she happened to see herself in the looking glass; when, taking a dislike to the constrained attitude in which she sat while writing, she threw away her pen […] and determined against making the O any more. Her brother was also equally averse to writing: it was the confinement, however, and not the constrained attitude, that most disgusted him.’</a:t>
            </a:r>
          </a:p>
        </p:txBody>
      </p:sp>
    </p:spTree>
    <p:extLst>
      <p:ext uri="{BB962C8B-B14F-4D97-AF65-F5344CB8AC3E}">
        <p14:creationId xmlns:p14="http://schemas.microsoft.com/office/powerpoint/2010/main" val="3718332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6090D5F-01AF-4676-ADF9-09DA80A264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c 10">
            <a:extLst>
              <a:ext uri="{FF2B5EF4-FFF2-40B4-BE49-F238E27FC236}">
                <a16:creationId xmlns:a16="http://schemas.microsoft.com/office/drawing/2014/main" id="{129A6924-D08B-45DD-8219-D130D09CE5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90427" y="683791"/>
            <a:ext cx="2987899" cy="2987899"/>
          </a:xfrm>
          <a:prstGeom prst="arc">
            <a:avLst>
              <a:gd name="adj1" fmla="val 16200000"/>
              <a:gd name="adj2" fmla="val 2120553"/>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47DD72B-E7D8-4C07-9D55-E6E1A4676197}"/>
              </a:ext>
            </a:extLst>
          </p:cNvPr>
          <p:cNvSpPr>
            <a:spLocks noGrp="1"/>
          </p:cNvSpPr>
          <p:nvPr>
            <p:ph type="title"/>
          </p:nvPr>
        </p:nvSpPr>
        <p:spPr>
          <a:xfrm>
            <a:off x="6621863" y="643467"/>
            <a:ext cx="4926669" cy="2866496"/>
          </a:xfrm>
        </p:spPr>
        <p:txBody>
          <a:bodyPr vert="horz" lIns="91440" tIns="45720" rIns="91440" bIns="45720" rtlCol="0" anchor="b">
            <a:normAutofit/>
          </a:bodyPr>
          <a:lstStyle/>
          <a:p>
            <a:pPr algn="ctr"/>
            <a:r>
              <a:rPr lang="en-US">
                <a:solidFill>
                  <a:srgbClr val="FFFFFF"/>
                </a:solidFill>
              </a:rPr>
              <a:t>The ‘Nurture’ argument</a:t>
            </a:r>
          </a:p>
        </p:txBody>
      </p:sp>
      <p:sp>
        <p:nvSpPr>
          <p:cNvPr id="3" name="Text Placeholder 2">
            <a:extLst>
              <a:ext uri="{FF2B5EF4-FFF2-40B4-BE49-F238E27FC236}">
                <a16:creationId xmlns:a16="http://schemas.microsoft.com/office/drawing/2014/main" id="{63056AE2-067B-437A-8C4F-175B50E71B19}"/>
              </a:ext>
            </a:extLst>
          </p:cNvPr>
          <p:cNvSpPr>
            <a:spLocks noGrp="1"/>
          </p:cNvSpPr>
          <p:nvPr>
            <p:ph type="body" idx="1"/>
          </p:nvPr>
        </p:nvSpPr>
        <p:spPr>
          <a:xfrm>
            <a:off x="6621863" y="3671690"/>
            <a:ext cx="4926669" cy="2532618"/>
          </a:xfrm>
        </p:spPr>
        <p:txBody>
          <a:bodyPr vert="horz" lIns="91440" tIns="45720" rIns="91440" bIns="45720" rtlCol="0">
            <a:normAutofit/>
          </a:bodyPr>
          <a:lstStyle/>
          <a:p>
            <a:pPr algn="ctr"/>
            <a:endParaRPr lang="en-US">
              <a:solidFill>
                <a:srgbClr val="FFFFFF"/>
              </a:solidFill>
            </a:endParaRPr>
          </a:p>
        </p:txBody>
      </p:sp>
      <p:pic>
        <p:nvPicPr>
          <p:cNvPr id="4" name="Picture 3">
            <a:extLst>
              <a:ext uri="{FF2B5EF4-FFF2-40B4-BE49-F238E27FC236}">
                <a16:creationId xmlns:a16="http://schemas.microsoft.com/office/drawing/2014/main" id="{58CCF91A-5F9B-4B03-B6B9-4E3E79A39073}"/>
              </a:ext>
            </a:extLst>
          </p:cNvPr>
          <p:cNvPicPr>
            <a:picLocks noChangeAspect="1"/>
          </p:cNvPicPr>
          <p:nvPr/>
        </p:nvPicPr>
        <p:blipFill rotWithShape="1">
          <a:blip r:embed="rId2"/>
          <a:srcRect r="-3" b="-3"/>
          <a:stretch/>
        </p:blipFill>
        <p:spPr>
          <a:xfrm>
            <a:off x="643466" y="721046"/>
            <a:ext cx="5334930" cy="5334930"/>
          </a:xfrm>
          <a:custGeom>
            <a:avLst/>
            <a:gdLst/>
            <a:ahLst/>
            <a:cxnLst/>
            <a:rect l="l" t="t" r="r" b="b"/>
            <a:pathLst>
              <a:path w="4048125" h="4048125">
                <a:moveTo>
                  <a:pt x="65094" y="0"/>
                </a:moveTo>
                <a:lnTo>
                  <a:pt x="3983031" y="0"/>
                </a:lnTo>
                <a:cubicBezTo>
                  <a:pt x="4018981" y="0"/>
                  <a:pt x="4048125" y="29144"/>
                  <a:pt x="4048125" y="65094"/>
                </a:cubicBezTo>
                <a:lnTo>
                  <a:pt x="4048125" y="3983031"/>
                </a:lnTo>
                <a:cubicBezTo>
                  <a:pt x="4048125" y="4018981"/>
                  <a:pt x="4018981" y="4048125"/>
                  <a:pt x="3983031" y="4048125"/>
                </a:cubicBezTo>
                <a:lnTo>
                  <a:pt x="65094" y="4048125"/>
                </a:lnTo>
                <a:cubicBezTo>
                  <a:pt x="29144" y="4048125"/>
                  <a:pt x="0" y="4018981"/>
                  <a:pt x="0" y="3983031"/>
                </a:cubicBezTo>
                <a:lnTo>
                  <a:pt x="0" y="65094"/>
                </a:lnTo>
                <a:cubicBezTo>
                  <a:pt x="0" y="29144"/>
                  <a:pt x="29144" y="0"/>
                  <a:pt x="65094" y="0"/>
                </a:cubicBezTo>
                <a:close/>
              </a:path>
            </a:pathLst>
          </a:custGeom>
        </p:spPr>
      </p:pic>
      <p:sp>
        <p:nvSpPr>
          <p:cNvPr id="13" name="Rectangle 12">
            <a:extLst>
              <a:ext uri="{FF2B5EF4-FFF2-40B4-BE49-F238E27FC236}">
                <a16:creationId xmlns:a16="http://schemas.microsoft.com/office/drawing/2014/main" id="{01B0AB56-1C73-492F-9E03-DF7B546AFC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50321" y="4381081"/>
            <a:ext cx="784976" cy="784976"/>
          </a:xfrm>
          <a:prstGeom prst="rect">
            <a:avLst/>
          </a:prstGeom>
          <a:noFill/>
          <a:ln w="127000">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0468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0082B3-D0BD-4533-AADF-BDA5DDB38E93}"/>
              </a:ext>
            </a:extLst>
          </p:cNvPr>
          <p:cNvSpPr>
            <a:spLocks noGrp="1"/>
          </p:cNvSpPr>
          <p:nvPr>
            <p:ph type="title"/>
          </p:nvPr>
        </p:nvSpPr>
        <p:spPr>
          <a:xfrm>
            <a:off x="841248" y="426720"/>
            <a:ext cx="10506456" cy="1919141"/>
          </a:xfrm>
        </p:spPr>
        <p:txBody>
          <a:bodyPr anchor="b">
            <a:normAutofit/>
          </a:bodyPr>
          <a:lstStyle/>
          <a:p>
            <a:r>
              <a:rPr lang="en-GB" sz="6000"/>
              <a:t>Wollstonecraft on Rousseau</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57FF099-F93E-4D52-A4CD-7C3F717E0DFF}"/>
              </a:ext>
            </a:extLst>
          </p:cNvPr>
          <p:cNvSpPr>
            <a:spLocks noGrp="1"/>
          </p:cNvSpPr>
          <p:nvPr>
            <p:ph idx="1"/>
          </p:nvPr>
        </p:nvSpPr>
        <p:spPr>
          <a:xfrm>
            <a:off x="841248" y="3337269"/>
            <a:ext cx="10509504" cy="2905686"/>
          </a:xfrm>
        </p:spPr>
        <p:txBody>
          <a:bodyPr>
            <a:normAutofit/>
          </a:bodyPr>
          <a:lstStyle/>
          <a:p>
            <a:r>
              <a:rPr lang="en-GB" sz="2200"/>
              <a:t>I have, probably, had an opportunity of observing more girls in their infancy than J. J. Rousseau – I can recollect my own feelings, and I have looked steadily around me; yet, so far from coinciding with him in opinion respecting the first dawn of the female character, I will venture to affirm, that a girl, whose spirits have not been damped by inactivity, or innocence tainted by false shame, will always be a romp, and the doll will never excite attention unless confinement allows her no alternative. Girls and boys, in short, would play harmlessly together, if the distinction of sex was not inculcated long before nature makes any difference</a:t>
            </a:r>
          </a:p>
        </p:txBody>
      </p:sp>
    </p:spTree>
    <p:extLst>
      <p:ext uri="{BB962C8B-B14F-4D97-AF65-F5344CB8AC3E}">
        <p14:creationId xmlns:p14="http://schemas.microsoft.com/office/powerpoint/2010/main" val="3616022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5EAE061-4AFE-4B3A-8FA1-FC5953E7E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D0398FB-7D27-4C59-A68B-663AE7A37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0FADDC9-F1E5-4D1A-A408-0F1905CAF47E}"/>
              </a:ext>
            </a:extLst>
          </p:cNvPr>
          <p:cNvSpPr>
            <a:spLocks noGrp="1"/>
          </p:cNvSpPr>
          <p:nvPr>
            <p:ph type="ctrTitle"/>
          </p:nvPr>
        </p:nvSpPr>
        <p:spPr>
          <a:xfrm>
            <a:off x="5093520" y="2744662"/>
            <a:ext cx="6589707" cy="2387600"/>
          </a:xfrm>
        </p:spPr>
        <p:txBody>
          <a:bodyPr>
            <a:normAutofit/>
          </a:bodyPr>
          <a:lstStyle/>
          <a:p>
            <a:pPr algn="r"/>
            <a:r>
              <a:rPr lang="en-GB" dirty="0"/>
              <a:t>So… what are little girls made of?</a:t>
            </a:r>
            <a:endParaRPr lang="en-GB"/>
          </a:p>
        </p:txBody>
      </p:sp>
      <p:sp>
        <p:nvSpPr>
          <p:cNvPr id="3" name="Subtitle 2">
            <a:extLst>
              <a:ext uri="{FF2B5EF4-FFF2-40B4-BE49-F238E27FC236}">
                <a16:creationId xmlns:a16="http://schemas.microsoft.com/office/drawing/2014/main" id="{00142222-1CB7-49FB-8A2F-5460470D1549}"/>
              </a:ext>
            </a:extLst>
          </p:cNvPr>
          <p:cNvSpPr>
            <a:spLocks noGrp="1"/>
          </p:cNvSpPr>
          <p:nvPr>
            <p:ph type="subTitle" idx="1"/>
          </p:nvPr>
        </p:nvSpPr>
        <p:spPr>
          <a:xfrm>
            <a:off x="5093520" y="5224338"/>
            <a:ext cx="6589707" cy="995328"/>
          </a:xfrm>
        </p:spPr>
        <p:txBody>
          <a:bodyPr>
            <a:normAutofit/>
          </a:bodyPr>
          <a:lstStyle/>
          <a:p>
            <a:pPr algn="r"/>
            <a:endParaRPr lang="en-GB"/>
          </a:p>
        </p:txBody>
      </p:sp>
      <p:cxnSp>
        <p:nvCxnSpPr>
          <p:cNvPr id="14" name="Straight Connector 13">
            <a:extLst>
              <a:ext uri="{FF2B5EF4-FFF2-40B4-BE49-F238E27FC236}">
                <a16:creationId xmlns:a16="http://schemas.microsoft.com/office/drawing/2014/main" id="{266A0658-1CC4-4B0D-AAB7-A702286AF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6" name="Freeform: Shape 15">
            <a:extLst>
              <a:ext uri="{FF2B5EF4-FFF2-40B4-BE49-F238E27FC236}">
                <a16:creationId xmlns:a16="http://schemas.microsoft.com/office/drawing/2014/main" id="{EA804283-B929-4503-802F-4585376E2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Oval 17">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69044" y="514898"/>
            <a:ext cx="2393351" cy="232842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A04F1504-431A-4D86-9091-AE7E4B333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4"/>
          </a:solidFill>
          <a:ln w="9525" cap="flat">
            <a:noFill/>
            <a:prstDash val="solid"/>
            <a:miter/>
          </a:ln>
        </p:spPr>
        <p:txBody>
          <a:bodyPr rtlCol="0" anchor="ctr"/>
          <a:lstStyle/>
          <a:p>
            <a:endParaRPr lang="en-US" dirty="0"/>
          </a:p>
        </p:txBody>
      </p:sp>
      <p:sp>
        <p:nvSpPr>
          <p:cNvPr id="22" name="Freeform: Shape 21">
            <a:extLst>
              <a:ext uri="{FF2B5EF4-FFF2-40B4-BE49-F238E27FC236}">
                <a16:creationId xmlns:a16="http://schemas.microsoft.com/office/drawing/2014/main" id="{0DEE8134-8942-423C-9EAA-0110FCA113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4"/>
          </a:solidFill>
          <a:ln w="9525" cap="flat">
            <a:noFill/>
            <a:prstDash val="solid"/>
            <a:miter/>
          </a:ln>
        </p:spPr>
        <p:txBody>
          <a:bodyPr rtlCol="0" anchor="ctr"/>
          <a:lstStyle/>
          <a:p>
            <a:endParaRPr lang="en-US"/>
          </a:p>
        </p:txBody>
      </p:sp>
      <p:sp>
        <p:nvSpPr>
          <p:cNvPr id="24" name="Arc 23">
            <a:extLst>
              <a:ext uri="{FF2B5EF4-FFF2-40B4-BE49-F238E27FC236}">
                <a16:creationId xmlns:a16="http://schemas.microsoft.com/office/drawing/2014/main" id="{C36A08F5-3B56-47C5-A371-9187BE56E1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1594549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47D6575-0B06-40B2-9D0F-298202F6B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Arc 15">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604789">
            <a:off x="675639" y="775849"/>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568FC03-F341-4C41-BD4B-01D2534E8F23}"/>
              </a:ext>
            </a:extLst>
          </p:cNvPr>
          <p:cNvSpPr>
            <a:spLocks noGrp="1"/>
          </p:cNvSpPr>
          <p:nvPr>
            <p:ph type="title"/>
          </p:nvPr>
        </p:nvSpPr>
        <p:spPr>
          <a:xfrm>
            <a:off x="892818" y="1370171"/>
            <a:ext cx="5085580" cy="2387600"/>
          </a:xfrm>
        </p:spPr>
        <p:txBody>
          <a:bodyPr vert="horz" lIns="91440" tIns="45720" rIns="91440" bIns="45720" rtlCol="0" anchor="b">
            <a:normAutofit/>
          </a:bodyPr>
          <a:lstStyle/>
          <a:p>
            <a:r>
              <a:rPr lang="en-US" dirty="0">
                <a:solidFill>
                  <a:schemeClr val="bg1"/>
                </a:solidFill>
              </a:rPr>
              <a:t>What do our T-shirts say?</a:t>
            </a:r>
          </a:p>
        </p:txBody>
      </p:sp>
      <p:sp>
        <p:nvSpPr>
          <p:cNvPr id="3" name="Text Placeholder 2">
            <a:extLst>
              <a:ext uri="{FF2B5EF4-FFF2-40B4-BE49-F238E27FC236}">
                <a16:creationId xmlns:a16="http://schemas.microsoft.com/office/drawing/2014/main" id="{6AC8A8A3-9C41-40EF-A7F4-AF9E7E20C341}"/>
              </a:ext>
            </a:extLst>
          </p:cNvPr>
          <p:cNvSpPr>
            <a:spLocks noGrp="1"/>
          </p:cNvSpPr>
          <p:nvPr>
            <p:ph type="body" idx="1"/>
          </p:nvPr>
        </p:nvSpPr>
        <p:spPr>
          <a:xfrm>
            <a:off x="892818" y="3849845"/>
            <a:ext cx="5085580" cy="1881751"/>
          </a:xfrm>
        </p:spPr>
        <p:txBody>
          <a:bodyPr vert="horz" lIns="91440" tIns="45720" rIns="91440" bIns="45720" rtlCol="0">
            <a:normAutofit/>
          </a:bodyPr>
          <a:lstStyle/>
          <a:p>
            <a:endParaRPr lang="en-US">
              <a:solidFill>
                <a:schemeClr val="bg1"/>
              </a:solidFill>
            </a:endParaRPr>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49802" y="832686"/>
            <a:ext cx="1104943" cy="10749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628B4979-76C0-4985-B83F-BDDD9FAADB3B}"/>
              </a:ext>
            </a:extLst>
          </p:cNvPr>
          <p:cNvPicPr>
            <a:picLocks noChangeAspect="1"/>
          </p:cNvPicPr>
          <p:nvPr/>
        </p:nvPicPr>
        <p:blipFill rotWithShape="1">
          <a:blip r:embed="rId2"/>
          <a:srcRect r="2" b="2"/>
          <a:stretch/>
        </p:blipFill>
        <p:spPr>
          <a:xfrm>
            <a:off x="6520859" y="795510"/>
            <a:ext cx="5137520" cy="5137520"/>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20" name="Rectangle 19">
            <a:extLst>
              <a:ext uri="{FF2B5EF4-FFF2-40B4-BE49-F238E27FC236}">
                <a16:creationId xmlns:a16="http://schemas.microsoft.com/office/drawing/2014/main" id="{0DA5DB8B-7E5C-4ABC-8069-A9A8806F3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82154" y="4925384"/>
            <a:ext cx="876704" cy="876704"/>
          </a:xfrm>
          <a:prstGeom prst="rect">
            <a:avLst/>
          </a:prstGeom>
          <a:noFill/>
          <a:ln w="127000">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1408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764B53-60D3-40B6-A420-E219DB36DBCC}"/>
              </a:ext>
            </a:extLst>
          </p:cNvPr>
          <p:cNvPicPr>
            <a:picLocks noChangeAspect="1"/>
          </p:cNvPicPr>
          <p:nvPr/>
        </p:nvPicPr>
        <p:blipFill rotWithShape="1">
          <a:blip r:embed="rId2"/>
          <a:srcRect l="5016" r="5198"/>
          <a:stretch/>
        </p:blipFill>
        <p:spPr>
          <a:xfrm>
            <a:off x="20" y="10"/>
            <a:ext cx="6095980" cy="6857990"/>
          </a:xfrm>
          <a:prstGeom prst="rect">
            <a:avLst/>
          </a:prstGeom>
        </p:spPr>
      </p:pic>
      <p:pic>
        <p:nvPicPr>
          <p:cNvPr id="2" name="Picture 1">
            <a:extLst>
              <a:ext uri="{FF2B5EF4-FFF2-40B4-BE49-F238E27FC236}">
                <a16:creationId xmlns:a16="http://schemas.microsoft.com/office/drawing/2014/main" id="{3195FB53-94E6-4B12-A37A-20F9363EEA30}"/>
              </a:ext>
            </a:extLst>
          </p:cNvPr>
          <p:cNvPicPr>
            <a:picLocks noChangeAspect="1"/>
          </p:cNvPicPr>
          <p:nvPr/>
        </p:nvPicPr>
        <p:blipFill rotWithShape="1">
          <a:blip r:embed="rId3"/>
          <a:srcRect l="790" r="10321"/>
          <a:stretch/>
        </p:blipFill>
        <p:spPr>
          <a:xfrm>
            <a:off x="6096000" y="10"/>
            <a:ext cx="6096000" cy="6857990"/>
          </a:xfrm>
          <a:prstGeom prst="rect">
            <a:avLst/>
          </a:prstGeom>
        </p:spPr>
      </p:pic>
    </p:spTree>
    <p:extLst>
      <p:ext uri="{BB962C8B-B14F-4D97-AF65-F5344CB8AC3E}">
        <p14:creationId xmlns:p14="http://schemas.microsoft.com/office/powerpoint/2010/main" val="292728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lated image">
            <a:extLst>
              <a:ext uri="{FF2B5EF4-FFF2-40B4-BE49-F238E27FC236}">
                <a16:creationId xmlns:a16="http://schemas.microsoft.com/office/drawing/2014/main" id="{6476CD44-3D1B-435A-944D-F1A593D90B02}"/>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9142" b="5306"/>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4944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C31DF50-D335-4CBD-8407-265C640D3DC3}"/>
              </a:ext>
            </a:extLst>
          </p:cNvPr>
          <p:cNvPicPr>
            <a:picLocks noGrp="1" noChangeAspect="1"/>
          </p:cNvPicPr>
          <p:nvPr>
            <p:ph idx="1"/>
          </p:nvPr>
        </p:nvPicPr>
        <p:blipFill rotWithShape="1">
          <a:blip r:embed="rId2"/>
          <a:srcRect r="1334"/>
          <a:stretch/>
        </p:blipFill>
        <p:spPr>
          <a:xfrm>
            <a:off x="20" y="10"/>
            <a:ext cx="12191980" cy="6857990"/>
          </a:xfrm>
          <a:prstGeom prst="rect">
            <a:avLst/>
          </a:prstGeom>
        </p:spPr>
      </p:pic>
    </p:spTree>
    <p:extLst>
      <p:ext uri="{BB962C8B-B14F-4D97-AF65-F5344CB8AC3E}">
        <p14:creationId xmlns:p14="http://schemas.microsoft.com/office/powerpoint/2010/main" val="3808882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1AF2512-16A7-4BB3-A7E9-78F74F303F8B}"/>
              </a:ext>
            </a:extLst>
          </p:cNvPr>
          <p:cNvPicPr>
            <a:picLocks noGrp="1" noChangeAspect="1"/>
          </p:cNvPicPr>
          <p:nvPr>
            <p:ph idx="1"/>
          </p:nvPr>
        </p:nvPicPr>
        <p:blipFill rotWithShape="1">
          <a:blip r:embed="rId2"/>
          <a:srcRect t="475" b="24525"/>
          <a:stretch/>
        </p:blipFill>
        <p:spPr>
          <a:xfrm>
            <a:off x="20" y="10"/>
            <a:ext cx="12191980" cy="6857990"/>
          </a:xfrm>
          <a:prstGeom prst="rect">
            <a:avLst/>
          </a:prstGeom>
        </p:spPr>
      </p:pic>
    </p:spTree>
    <p:extLst>
      <p:ext uri="{BB962C8B-B14F-4D97-AF65-F5344CB8AC3E}">
        <p14:creationId xmlns:p14="http://schemas.microsoft.com/office/powerpoint/2010/main" val="815757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5CB41FD-01E9-4CBD-B84D-21B99F9A6F70}"/>
              </a:ext>
            </a:extLst>
          </p:cNvPr>
          <p:cNvPicPr>
            <a:picLocks noGrp="1" noChangeAspect="1"/>
          </p:cNvPicPr>
          <p:nvPr>
            <p:ph idx="1"/>
          </p:nvPr>
        </p:nvPicPr>
        <p:blipFill rotWithShape="1">
          <a:blip r:embed="rId2"/>
          <a:srcRect l="1333"/>
          <a:stretch/>
        </p:blipFill>
        <p:spPr>
          <a:xfrm>
            <a:off x="20" y="10"/>
            <a:ext cx="12191980" cy="6857990"/>
          </a:xfrm>
          <a:prstGeom prst="rect">
            <a:avLst/>
          </a:prstGeom>
        </p:spPr>
      </p:pic>
    </p:spTree>
    <p:extLst>
      <p:ext uri="{BB962C8B-B14F-4D97-AF65-F5344CB8AC3E}">
        <p14:creationId xmlns:p14="http://schemas.microsoft.com/office/powerpoint/2010/main" val="493044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DFD74CE6-8A29-4614-9876-9FC3B1E892EF}"/>
              </a:ext>
            </a:extLst>
          </p:cNvPr>
          <p:cNvSpPr>
            <a:spLocks noGrp="1"/>
          </p:cNvSpPr>
          <p:nvPr>
            <p:ph idx="1"/>
          </p:nvPr>
        </p:nvSpPr>
        <p:spPr>
          <a:xfrm>
            <a:off x="648931" y="2438400"/>
            <a:ext cx="3651466" cy="3785419"/>
          </a:xfrm>
        </p:spPr>
        <p:txBody>
          <a:bodyPr>
            <a:normAutofit/>
          </a:bodyPr>
          <a:lstStyle/>
          <a:p>
            <a:pPr marL="0" indent="0">
              <a:buNone/>
            </a:pPr>
            <a:r>
              <a:rPr lang="en-US" sz="5400" dirty="0"/>
              <a:t>A satirical response…</a:t>
            </a:r>
          </a:p>
        </p:txBody>
      </p:sp>
      <p:pic>
        <p:nvPicPr>
          <p:cNvPr id="4" name="Content Placeholder 3">
            <a:extLst>
              <a:ext uri="{FF2B5EF4-FFF2-40B4-BE49-F238E27FC236}">
                <a16:creationId xmlns:a16="http://schemas.microsoft.com/office/drawing/2014/main" id="{ADEA03CA-D094-418C-B141-678ACCBEEC83}"/>
              </a:ext>
            </a:extLst>
          </p:cNvPr>
          <p:cNvPicPr>
            <a:picLocks noChangeAspect="1"/>
          </p:cNvPicPr>
          <p:nvPr/>
        </p:nvPicPr>
        <p:blipFill rotWithShape="1">
          <a:blip r:embed="rId2"/>
          <a:srcRect l="3075" r="4690" b="2"/>
          <a:stretch/>
        </p:blipFill>
        <p:spPr>
          <a:xfrm>
            <a:off x="4639056" y="10"/>
            <a:ext cx="7552944" cy="6857990"/>
          </a:xfrm>
          <a:prstGeom prst="rect">
            <a:avLst/>
          </a:prstGeom>
          <a:effectLst/>
        </p:spPr>
      </p:pic>
    </p:spTree>
    <p:extLst>
      <p:ext uri="{BB962C8B-B14F-4D97-AF65-F5344CB8AC3E}">
        <p14:creationId xmlns:p14="http://schemas.microsoft.com/office/powerpoint/2010/main" val="1901922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8D724-F5A9-4010-8D60-C66CA1C4303D}"/>
              </a:ext>
            </a:extLst>
          </p:cNvPr>
          <p:cNvSpPr>
            <a:spLocks noGrp="1"/>
          </p:cNvSpPr>
          <p:nvPr>
            <p:ph type="title"/>
          </p:nvPr>
        </p:nvSpPr>
        <p:spPr>
          <a:xfrm>
            <a:off x="841248" y="4362323"/>
            <a:ext cx="10506456" cy="1197864"/>
          </a:xfrm>
        </p:spPr>
        <p:txBody>
          <a:bodyPr vert="horz" lIns="91440" tIns="45720" rIns="91440" bIns="45720" rtlCol="0" anchor="b">
            <a:normAutofit/>
          </a:bodyPr>
          <a:lstStyle/>
          <a:p>
            <a:pPr algn="ctr"/>
            <a:r>
              <a:rPr lang="en-US" sz="5400" dirty="0"/>
              <a:t>How do we challenge the tradition?</a:t>
            </a:r>
          </a:p>
        </p:txBody>
      </p:sp>
      <p:pic>
        <p:nvPicPr>
          <p:cNvPr id="5" name="Picture 4">
            <a:extLst>
              <a:ext uri="{FF2B5EF4-FFF2-40B4-BE49-F238E27FC236}">
                <a16:creationId xmlns:a16="http://schemas.microsoft.com/office/drawing/2014/main" id="{42302D96-28C3-48F6-A761-446ED6273434}"/>
              </a:ext>
            </a:extLst>
          </p:cNvPr>
          <p:cNvPicPr>
            <a:picLocks noChangeAspect="1"/>
          </p:cNvPicPr>
          <p:nvPr/>
        </p:nvPicPr>
        <p:blipFill>
          <a:blip r:embed="rId2"/>
          <a:stretch>
            <a:fillRect/>
          </a:stretch>
        </p:blipFill>
        <p:spPr>
          <a:xfrm>
            <a:off x="442148" y="571678"/>
            <a:ext cx="3562261" cy="3562261"/>
          </a:xfrm>
          <a:prstGeom prst="rect">
            <a:avLst/>
          </a:prstGeom>
        </p:spPr>
      </p:pic>
      <p:pic>
        <p:nvPicPr>
          <p:cNvPr id="4" name="Picture 3">
            <a:extLst>
              <a:ext uri="{FF2B5EF4-FFF2-40B4-BE49-F238E27FC236}">
                <a16:creationId xmlns:a16="http://schemas.microsoft.com/office/drawing/2014/main" id="{BDB5DFB7-C30F-4125-9FE9-BA2320395895}"/>
              </a:ext>
            </a:extLst>
          </p:cNvPr>
          <p:cNvPicPr>
            <a:picLocks noChangeAspect="1"/>
          </p:cNvPicPr>
          <p:nvPr/>
        </p:nvPicPr>
        <p:blipFill>
          <a:blip r:embed="rId3"/>
          <a:stretch>
            <a:fillRect/>
          </a:stretch>
        </p:blipFill>
        <p:spPr>
          <a:xfrm>
            <a:off x="4411308" y="571678"/>
            <a:ext cx="3366336" cy="3562261"/>
          </a:xfrm>
          <a:prstGeom prst="rect">
            <a:avLst/>
          </a:prstGeom>
        </p:spPr>
      </p:pic>
      <p:pic>
        <p:nvPicPr>
          <p:cNvPr id="2050" name="Picture 2" descr="Image result for kids tshirts gender messages">
            <a:extLst>
              <a:ext uri="{FF2B5EF4-FFF2-40B4-BE49-F238E27FC236}">
                <a16:creationId xmlns:a16="http://schemas.microsoft.com/office/drawing/2014/main" id="{F80C1CE6-883A-462D-887D-6E0583A83F05}"/>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bwMode="auto">
          <a:xfrm>
            <a:off x="8187353" y="571678"/>
            <a:ext cx="3562261" cy="3562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114852"/>
      </p:ext>
    </p:extLst>
  </p:cSld>
  <p:clrMapOvr>
    <a:masterClrMapping/>
  </p:clrMapOvr>
</p:sld>
</file>

<file path=ppt/theme/theme1.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342</Words>
  <Application>Microsoft Office PowerPoint</Application>
  <PresentationFormat>Widescreen</PresentationFormat>
  <Paragraphs>12</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Avenir Next LT Pro</vt:lpstr>
      <vt:lpstr>Calibri</vt:lpstr>
      <vt:lpstr>Calibri Light</vt:lpstr>
      <vt:lpstr>Office Theme</vt:lpstr>
      <vt:lpstr>Nature or Nurture</vt:lpstr>
      <vt:lpstr>The ‘Nature’ argument</vt:lpstr>
      <vt:lpstr>Rousseau on educating girls</vt:lpstr>
      <vt:lpstr>The ‘Nurture’ argument</vt:lpstr>
      <vt:lpstr>Wollstonecraft on Rousseau</vt:lpstr>
      <vt:lpstr>So… what are little girls made of?</vt:lpstr>
      <vt:lpstr>What do our T-shirts say?</vt:lpstr>
      <vt:lpstr>PowerPoint Presentation</vt:lpstr>
      <vt:lpstr>PowerPoint Presentation</vt:lpstr>
      <vt:lpstr>PowerPoint Presentation</vt:lpstr>
      <vt:lpstr>PowerPoint Presentation</vt:lpstr>
      <vt:lpstr>PowerPoint Presentation</vt:lpstr>
      <vt:lpstr>PowerPoint Presentation</vt:lpstr>
      <vt:lpstr>How do we challenge the tradition?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Nature or Nurture</dc:title>
  <dc:creator>Cora Beth Knowles</dc:creator>
  <cp:lastModifiedBy>Cora Beth Knowles</cp:lastModifiedBy>
  <cp:revision>2</cp:revision>
  <dcterms:created xsi:type="dcterms:W3CDTF">2020-03-04T19:55:40Z</dcterms:created>
  <dcterms:modified xsi:type="dcterms:W3CDTF">2020-03-04T20:06:03Z</dcterms:modified>
</cp:coreProperties>
</file>