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2" r:id="rId3"/>
    <p:sldId id="265" r:id="rId4"/>
    <p:sldId id="258" r:id="rId5"/>
    <p:sldId id="257" r:id="rId6"/>
    <p:sldId id="259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ED4BE4-1818-45F2-8723-3C7E92F1440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2C8DD83-9BAE-4822-AE4B-ADE1BAA486A7}">
      <dgm:prSet/>
      <dgm:spPr/>
      <dgm:t>
        <a:bodyPr/>
        <a:lstStyle/>
        <a:p>
          <a:r>
            <a:rPr lang="en-GB"/>
            <a:t>Character</a:t>
          </a:r>
          <a:endParaRPr lang="en-US"/>
        </a:p>
      </dgm:t>
    </dgm:pt>
    <dgm:pt modelId="{5787F768-EFCA-46EB-B2D3-28454781450B}" type="parTrans" cxnId="{7FAF5031-9BB0-4D72-BCDC-4FF1CF9F83E7}">
      <dgm:prSet/>
      <dgm:spPr/>
      <dgm:t>
        <a:bodyPr/>
        <a:lstStyle/>
        <a:p>
          <a:endParaRPr lang="en-US"/>
        </a:p>
      </dgm:t>
    </dgm:pt>
    <dgm:pt modelId="{F952E750-9B00-4FC4-ADCD-4B5CF2B5F563}" type="sibTrans" cxnId="{7FAF5031-9BB0-4D72-BCDC-4FF1CF9F83E7}">
      <dgm:prSet/>
      <dgm:spPr/>
      <dgm:t>
        <a:bodyPr/>
        <a:lstStyle/>
        <a:p>
          <a:endParaRPr lang="en-US"/>
        </a:p>
      </dgm:t>
    </dgm:pt>
    <dgm:pt modelId="{2FACAEAB-D7E5-40B8-B530-33188B9AE71C}">
      <dgm:prSet/>
      <dgm:spPr/>
      <dgm:t>
        <a:bodyPr/>
        <a:lstStyle/>
        <a:p>
          <a:r>
            <a:rPr lang="en-GB"/>
            <a:t>Imagery</a:t>
          </a:r>
          <a:endParaRPr lang="en-US"/>
        </a:p>
      </dgm:t>
    </dgm:pt>
    <dgm:pt modelId="{7E7347CE-33F7-44F9-B365-7C8DAB94C991}" type="parTrans" cxnId="{C10770BA-F5B6-4724-AB2B-CA3F336F96B1}">
      <dgm:prSet/>
      <dgm:spPr/>
      <dgm:t>
        <a:bodyPr/>
        <a:lstStyle/>
        <a:p>
          <a:endParaRPr lang="en-US"/>
        </a:p>
      </dgm:t>
    </dgm:pt>
    <dgm:pt modelId="{A65778FA-849D-4AFB-BA13-A238F574AF33}" type="sibTrans" cxnId="{C10770BA-F5B6-4724-AB2B-CA3F336F96B1}">
      <dgm:prSet/>
      <dgm:spPr/>
      <dgm:t>
        <a:bodyPr/>
        <a:lstStyle/>
        <a:p>
          <a:endParaRPr lang="en-US"/>
        </a:p>
      </dgm:t>
    </dgm:pt>
    <dgm:pt modelId="{14BA9803-9E0F-4171-9CAF-ACB85E477100}">
      <dgm:prSet/>
      <dgm:spPr/>
      <dgm:t>
        <a:bodyPr/>
        <a:lstStyle/>
        <a:p>
          <a:r>
            <a:rPr lang="en-GB"/>
            <a:t>Setting</a:t>
          </a:r>
          <a:endParaRPr lang="en-US"/>
        </a:p>
      </dgm:t>
    </dgm:pt>
    <dgm:pt modelId="{66564093-08C8-4C64-8289-6978D8600E1F}" type="parTrans" cxnId="{D6A81A59-901C-48B9-A8D9-AF2F671C73B1}">
      <dgm:prSet/>
      <dgm:spPr/>
      <dgm:t>
        <a:bodyPr/>
        <a:lstStyle/>
        <a:p>
          <a:endParaRPr lang="en-US"/>
        </a:p>
      </dgm:t>
    </dgm:pt>
    <dgm:pt modelId="{14E04466-15FE-4F17-A640-3B7360F21E8B}" type="sibTrans" cxnId="{D6A81A59-901C-48B9-A8D9-AF2F671C73B1}">
      <dgm:prSet/>
      <dgm:spPr/>
      <dgm:t>
        <a:bodyPr/>
        <a:lstStyle/>
        <a:p>
          <a:endParaRPr lang="en-US"/>
        </a:p>
      </dgm:t>
    </dgm:pt>
    <dgm:pt modelId="{D545F414-4633-4371-ADCD-240FA954C2EE}">
      <dgm:prSet/>
      <dgm:spPr/>
      <dgm:t>
        <a:bodyPr/>
        <a:lstStyle/>
        <a:p>
          <a:r>
            <a:rPr lang="en-GB"/>
            <a:t>Point of view</a:t>
          </a:r>
          <a:endParaRPr lang="en-US"/>
        </a:p>
      </dgm:t>
    </dgm:pt>
    <dgm:pt modelId="{8D54EA9F-49EE-4139-AE33-FD536DD3AA7B}" type="parTrans" cxnId="{48E0A214-FE94-45FC-8B59-433BE8212A9E}">
      <dgm:prSet/>
      <dgm:spPr/>
      <dgm:t>
        <a:bodyPr/>
        <a:lstStyle/>
        <a:p>
          <a:endParaRPr lang="en-US"/>
        </a:p>
      </dgm:t>
    </dgm:pt>
    <dgm:pt modelId="{71CE4B63-20C3-45E9-8500-B31DCFD30E53}" type="sibTrans" cxnId="{48E0A214-FE94-45FC-8B59-433BE8212A9E}">
      <dgm:prSet/>
      <dgm:spPr/>
      <dgm:t>
        <a:bodyPr/>
        <a:lstStyle/>
        <a:p>
          <a:endParaRPr lang="en-US"/>
        </a:p>
      </dgm:t>
    </dgm:pt>
    <dgm:pt modelId="{7F945030-CF78-4874-B7C4-4EC6CE9132BF}">
      <dgm:prSet/>
      <dgm:spPr/>
      <dgm:t>
        <a:bodyPr/>
        <a:lstStyle/>
        <a:p>
          <a:r>
            <a:rPr lang="en-GB"/>
            <a:t>Time</a:t>
          </a:r>
          <a:endParaRPr lang="en-US"/>
        </a:p>
      </dgm:t>
    </dgm:pt>
    <dgm:pt modelId="{7DE50327-44B7-48AE-A91B-1910821B0CF8}" type="parTrans" cxnId="{0016471D-D80C-44A7-BD46-01C6A2683D5B}">
      <dgm:prSet/>
      <dgm:spPr/>
      <dgm:t>
        <a:bodyPr/>
        <a:lstStyle/>
        <a:p>
          <a:endParaRPr lang="en-US"/>
        </a:p>
      </dgm:t>
    </dgm:pt>
    <dgm:pt modelId="{4FF8390E-525F-4D88-81EA-BF9DA8D9A22D}" type="sibTrans" cxnId="{0016471D-D80C-44A7-BD46-01C6A2683D5B}">
      <dgm:prSet/>
      <dgm:spPr/>
      <dgm:t>
        <a:bodyPr/>
        <a:lstStyle/>
        <a:p>
          <a:endParaRPr lang="en-US"/>
        </a:p>
      </dgm:t>
    </dgm:pt>
    <dgm:pt modelId="{E7D889DC-10B0-4769-89F6-543AC8E98998}">
      <dgm:prSet/>
      <dgm:spPr/>
      <dgm:t>
        <a:bodyPr/>
        <a:lstStyle/>
        <a:p>
          <a:r>
            <a:rPr lang="en-GB"/>
            <a:t>Showing and telling</a:t>
          </a:r>
          <a:endParaRPr lang="en-US"/>
        </a:p>
      </dgm:t>
    </dgm:pt>
    <dgm:pt modelId="{664580E8-D4E3-4AFB-9B19-BA8A828EFB4B}" type="parTrans" cxnId="{61D0808B-337E-4C3E-9136-3B8BB046C1E4}">
      <dgm:prSet/>
      <dgm:spPr/>
      <dgm:t>
        <a:bodyPr/>
        <a:lstStyle/>
        <a:p>
          <a:endParaRPr lang="en-US"/>
        </a:p>
      </dgm:t>
    </dgm:pt>
    <dgm:pt modelId="{26A4C94A-0C44-4FB0-A48B-82C12E8244F8}" type="sibTrans" cxnId="{61D0808B-337E-4C3E-9136-3B8BB046C1E4}">
      <dgm:prSet/>
      <dgm:spPr/>
      <dgm:t>
        <a:bodyPr/>
        <a:lstStyle/>
        <a:p>
          <a:endParaRPr lang="en-US"/>
        </a:p>
      </dgm:t>
    </dgm:pt>
    <dgm:pt modelId="{6DE39442-16AE-4308-914F-26C2A0F34011}" type="pres">
      <dgm:prSet presAssocID="{35ED4BE4-1818-45F2-8723-3C7E92F14402}" presName="root" presStyleCnt="0">
        <dgm:presLayoutVars>
          <dgm:dir/>
          <dgm:resizeHandles val="exact"/>
        </dgm:presLayoutVars>
      </dgm:prSet>
      <dgm:spPr/>
    </dgm:pt>
    <dgm:pt modelId="{5EB394AA-E40F-4E53-B4E2-9CA08522C16D}" type="pres">
      <dgm:prSet presAssocID="{12C8DD83-9BAE-4822-AE4B-ADE1BAA486A7}" presName="compNode" presStyleCnt="0"/>
      <dgm:spPr/>
    </dgm:pt>
    <dgm:pt modelId="{D6CB1943-BA1A-41D2-B4BE-2E55FF5AB241}" type="pres">
      <dgm:prSet presAssocID="{12C8DD83-9BAE-4822-AE4B-ADE1BAA486A7}" presName="bgRect" presStyleLbl="bgShp" presStyleIdx="0" presStyleCnt="6"/>
      <dgm:spPr/>
    </dgm:pt>
    <dgm:pt modelId="{AEDD0F47-5EDE-4E5A-AAB5-54FC49CF94D3}" type="pres">
      <dgm:prSet presAssocID="{12C8DD83-9BAE-4822-AE4B-ADE1BAA486A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et"/>
        </a:ext>
      </dgm:extLst>
    </dgm:pt>
    <dgm:pt modelId="{4B4C0629-0485-4F48-A4F2-F52DE6323380}" type="pres">
      <dgm:prSet presAssocID="{12C8DD83-9BAE-4822-AE4B-ADE1BAA486A7}" presName="spaceRect" presStyleCnt="0"/>
      <dgm:spPr/>
    </dgm:pt>
    <dgm:pt modelId="{2A1CFE68-4E7C-4A9A-B28A-8477E2F0ADC8}" type="pres">
      <dgm:prSet presAssocID="{12C8DD83-9BAE-4822-AE4B-ADE1BAA486A7}" presName="parTx" presStyleLbl="revTx" presStyleIdx="0" presStyleCnt="6">
        <dgm:presLayoutVars>
          <dgm:chMax val="0"/>
          <dgm:chPref val="0"/>
        </dgm:presLayoutVars>
      </dgm:prSet>
      <dgm:spPr/>
    </dgm:pt>
    <dgm:pt modelId="{1FF1B24D-92EE-4C70-A5AD-CF87EE20F5DE}" type="pres">
      <dgm:prSet presAssocID="{F952E750-9B00-4FC4-ADCD-4B5CF2B5F563}" presName="sibTrans" presStyleCnt="0"/>
      <dgm:spPr/>
    </dgm:pt>
    <dgm:pt modelId="{3C01E7A3-34A8-4444-AD9A-9412B4E3EBC8}" type="pres">
      <dgm:prSet presAssocID="{2FACAEAB-D7E5-40B8-B530-33188B9AE71C}" presName="compNode" presStyleCnt="0"/>
      <dgm:spPr/>
    </dgm:pt>
    <dgm:pt modelId="{CB745F8D-DCD0-4030-B091-4DEDEBD1B463}" type="pres">
      <dgm:prSet presAssocID="{2FACAEAB-D7E5-40B8-B530-33188B9AE71C}" presName="bgRect" presStyleLbl="bgShp" presStyleIdx="1" presStyleCnt="6"/>
      <dgm:spPr/>
    </dgm:pt>
    <dgm:pt modelId="{AA4A8E43-F218-444C-8F7B-9B4291EC5E8D}" type="pres">
      <dgm:prSet presAssocID="{2FACAEAB-D7E5-40B8-B530-33188B9AE71C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s"/>
        </a:ext>
      </dgm:extLst>
    </dgm:pt>
    <dgm:pt modelId="{7B78406A-1E60-4C98-8F12-5833E7A5E640}" type="pres">
      <dgm:prSet presAssocID="{2FACAEAB-D7E5-40B8-B530-33188B9AE71C}" presName="spaceRect" presStyleCnt="0"/>
      <dgm:spPr/>
    </dgm:pt>
    <dgm:pt modelId="{9C61732B-5109-4972-A27D-7BEF9EE615DA}" type="pres">
      <dgm:prSet presAssocID="{2FACAEAB-D7E5-40B8-B530-33188B9AE71C}" presName="parTx" presStyleLbl="revTx" presStyleIdx="1" presStyleCnt="6">
        <dgm:presLayoutVars>
          <dgm:chMax val="0"/>
          <dgm:chPref val="0"/>
        </dgm:presLayoutVars>
      </dgm:prSet>
      <dgm:spPr/>
    </dgm:pt>
    <dgm:pt modelId="{B8332C3C-B8F5-4C3C-99A1-405A22ED452B}" type="pres">
      <dgm:prSet presAssocID="{A65778FA-849D-4AFB-BA13-A238F574AF33}" presName="sibTrans" presStyleCnt="0"/>
      <dgm:spPr/>
    </dgm:pt>
    <dgm:pt modelId="{E7E0BC11-50AB-4F6D-B11F-5A819AF79B56}" type="pres">
      <dgm:prSet presAssocID="{14BA9803-9E0F-4171-9CAF-ACB85E477100}" presName="compNode" presStyleCnt="0"/>
      <dgm:spPr/>
    </dgm:pt>
    <dgm:pt modelId="{3A3D4478-7C39-486D-A5AB-93BE5A7F48F1}" type="pres">
      <dgm:prSet presAssocID="{14BA9803-9E0F-4171-9CAF-ACB85E477100}" presName="bgRect" presStyleLbl="bgShp" presStyleIdx="2" presStyleCnt="6"/>
      <dgm:spPr/>
    </dgm:pt>
    <dgm:pt modelId="{539E417F-A83B-4E80-B262-7ACEBAFFBC07}" type="pres">
      <dgm:prSet presAssocID="{14BA9803-9E0F-4171-9CAF-ACB85E47710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02B4B0B6-E20F-4643-9DFB-A49314296C7A}" type="pres">
      <dgm:prSet presAssocID="{14BA9803-9E0F-4171-9CAF-ACB85E477100}" presName="spaceRect" presStyleCnt="0"/>
      <dgm:spPr/>
    </dgm:pt>
    <dgm:pt modelId="{C5073CDB-3196-490E-B0FC-4F55CCDBE681}" type="pres">
      <dgm:prSet presAssocID="{14BA9803-9E0F-4171-9CAF-ACB85E477100}" presName="parTx" presStyleLbl="revTx" presStyleIdx="2" presStyleCnt="6">
        <dgm:presLayoutVars>
          <dgm:chMax val="0"/>
          <dgm:chPref val="0"/>
        </dgm:presLayoutVars>
      </dgm:prSet>
      <dgm:spPr/>
    </dgm:pt>
    <dgm:pt modelId="{FBC0E31B-67BD-4508-8726-8444EB291EE9}" type="pres">
      <dgm:prSet presAssocID="{14E04466-15FE-4F17-A640-3B7360F21E8B}" presName="sibTrans" presStyleCnt="0"/>
      <dgm:spPr/>
    </dgm:pt>
    <dgm:pt modelId="{9A0366CA-B965-46CC-B311-A69DC2DCF4B9}" type="pres">
      <dgm:prSet presAssocID="{D545F414-4633-4371-ADCD-240FA954C2EE}" presName="compNode" presStyleCnt="0"/>
      <dgm:spPr/>
    </dgm:pt>
    <dgm:pt modelId="{803E4243-5691-421B-9158-9FFDF0326AA8}" type="pres">
      <dgm:prSet presAssocID="{D545F414-4633-4371-ADCD-240FA954C2EE}" presName="bgRect" presStyleLbl="bgShp" presStyleIdx="3" presStyleCnt="6"/>
      <dgm:spPr/>
    </dgm:pt>
    <dgm:pt modelId="{78E530B0-3959-4AD9-8D28-058EB2AF7AA0}" type="pres">
      <dgm:prSet presAssocID="{D545F414-4633-4371-ADCD-240FA954C2E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lescope"/>
        </a:ext>
      </dgm:extLst>
    </dgm:pt>
    <dgm:pt modelId="{D9FF3D9A-AED4-4E95-9A56-EA608BCC8644}" type="pres">
      <dgm:prSet presAssocID="{D545F414-4633-4371-ADCD-240FA954C2EE}" presName="spaceRect" presStyleCnt="0"/>
      <dgm:spPr/>
    </dgm:pt>
    <dgm:pt modelId="{303B69EE-7E6F-46F4-A3D5-60CD3BD0FB41}" type="pres">
      <dgm:prSet presAssocID="{D545F414-4633-4371-ADCD-240FA954C2EE}" presName="parTx" presStyleLbl="revTx" presStyleIdx="3" presStyleCnt="6">
        <dgm:presLayoutVars>
          <dgm:chMax val="0"/>
          <dgm:chPref val="0"/>
        </dgm:presLayoutVars>
      </dgm:prSet>
      <dgm:spPr/>
    </dgm:pt>
    <dgm:pt modelId="{B4FE6226-2C2C-4787-9215-FCBD6A611BCF}" type="pres">
      <dgm:prSet presAssocID="{71CE4B63-20C3-45E9-8500-B31DCFD30E53}" presName="sibTrans" presStyleCnt="0"/>
      <dgm:spPr/>
    </dgm:pt>
    <dgm:pt modelId="{46B52FE8-D289-4A10-82A1-28F8909B2BF4}" type="pres">
      <dgm:prSet presAssocID="{7F945030-CF78-4874-B7C4-4EC6CE9132BF}" presName="compNode" presStyleCnt="0"/>
      <dgm:spPr/>
    </dgm:pt>
    <dgm:pt modelId="{56C3AF60-2B84-47A5-A6A2-EE4F803B5A68}" type="pres">
      <dgm:prSet presAssocID="{7F945030-CF78-4874-B7C4-4EC6CE9132BF}" presName="bgRect" presStyleLbl="bgShp" presStyleIdx="4" presStyleCnt="6"/>
      <dgm:spPr/>
    </dgm:pt>
    <dgm:pt modelId="{091F81CB-38D5-4A1B-BE7B-05C4320FB2C0}" type="pres">
      <dgm:prSet presAssocID="{7F945030-CF78-4874-B7C4-4EC6CE9132B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132A8FE9-9FD2-4DD9-8961-D6D5EA2CC737}" type="pres">
      <dgm:prSet presAssocID="{7F945030-CF78-4874-B7C4-4EC6CE9132BF}" presName="spaceRect" presStyleCnt="0"/>
      <dgm:spPr/>
    </dgm:pt>
    <dgm:pt modelId="{C5142632-52E0-4D8D-A367-56F564150C89}" type="pres">
      <dgm:prSet presAssocID="{7F945030-CF78-4874-B7C4-4EC6CE9132BF}" presName="parTx" presStyleLbl="revTx" presStyleIdx="4" presStyleCnt="6">
        <dgm:presLayoutVars>
          <dgm:chMax val="0"/>
          <dgm:chPref val="0"/>
        </dgm:presLayoutVars>
      </dgm:prSet>
      <dgm:spPr/>
    </dgm:pt>
    <dgm:pt modelId="{F6FC922B-8570-41B9-9349-05F0D87FB115}" type="pres">
      <dgm:prSet presAssocID="{4FF8390E-525F-4D88-81EA-BF9DA8D9A22D}" presName="sibTrans" presStyleCnt="0"/>
      <dgm:spPr/>
    </dgm:pt>
    <dgm:pt modelId="{24460537-EECC-4053-B194-C9706469CB84}" type="pres">
      <dgm:prSet presAssocID="{E7D889DC-10B0-4769-89F6-543AC8E98998}" presName="compNode" presStyleCnt="0"/>
      <dgm:spPr/>
    </dgm:pt>
    <dgm:pt modelId="{530E8C52-1FB7-4114-849B-A2E2521E0DAF}" type="pres">
      <dgm:prSet presAssocID="{E7D889DC-10B0-4769-89F6-543AC8E98998}" presName="bgRect" presStyleLbl="bgShp" presStyleIdx="5" presStyleCnt="6"/>
      <dgm:spPr/>
    </dgm:pt>
    <dgm:pt modelId="{29DAD1F2-0EAA-4572-9E26-4B85CF8A5DBD}" type="pres">
      <dgm:prSet presAssocID="{E7D889DC-10B0-4769-89F6-543AC8E98998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CC435EE7-39B8-4BD8-B433-1385B2CA8B14}" type="pres">
      <dgm:prSet presAssocID="{E7D889DC-10B0-4769-89F6-543AC8E98998}" presName="spaceRect" presStyleCnt="0"/>
      <dgm:spPr/>
    </dgm:pt>
    <dgm:pt modelId="{1E9C26E2-7AE8-4605-A26B-C99664CF9E08}" type="pres">
      <dgm:prSet presAssocID="{E7D889DC-10B0-4769-89F6-543AC8E98998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FB1CA05-5725-42AE-B7C4-6F4FBE06A20C}" type="presOf" srcId="{7F945030-CF78-4874-B7C4-4EC6CE9132BF}" destId="{C5142632-52E0-4D8D-A367-56F564150C89}" srcOrd="0" destOrd="0" presId="urn:microsoft.com/office/officeart/2018/2/layout/IconVerticalSolidList"/>
    <dgm:cxn modelId="{48E0A214-FE94-45FC-8B59-433BE8212A9E}" srcId="{35ED4BE4-1818-45F2-8723-3C7E92F14402}" destId="{D545F414-4633-4371-ADCD-240FA954C2EE}" srcOrd="3" destOrd="0" parTransId="{8D54EA9F-49EE-4139-AE33-FD536DD3AA7B}" sibTransId="{71CE4B63-20C3-45E9-8500-B31DCFD30E53}"/>
    <dgm:cxn modelId="{0016471D-D80C-44A7-BD46-01C6A2683D5B}" srcId="{35ED4BE4-1818-45F2-8723-3C7E92F14402}" destId="{7F945030-CF78-4874-B7C4-4EC6CE9132BF}" srcOrd="4" destOrd="0" parTransId="{7DE50327-44B7-48AE-A91B-1910821B0CF8}" sibTransId="{4FF8390E-525F-4D88-81EA-BF9DA8D9A22D}"/>
    <dgm:cxn modelId="{7FAF5031-9BB0-4D72-BCDC-4FF1CF9F83E7}" srcId="{35ED4BE4-1818-45F2-8723-3C7E92F14402}" destId="{12C8DD83-9BAE-4822-AE4B-ADE1BAA486A7}" srcOrd="0" destOrd="0" parTransId="{5787F768-EFCA-46EB-B2D3-28454781450B}" sibTransId="{F952E750-9B00-4FC4-ADCD-4B5CF2B5F563}"/>
    <dgm:cxn modelId="{4121DE6A-CCBC-4B2B-B7A3-7D763A3D4AC0}" type="presOf" srcId="{2FACAEAB-D7E5-40B8-B530-33188B9AE71C}" destId="{9C61732B-5109-4972-A27D-7BEF9EE615DA}" srcOrd="0" destOrd="0" presId="urn:microsoft.com/office/officeart/2018/2/layout/IconVerticalSolidList"/>
    <dgm:cxn modelId="{EDF6ED4E-7A29-4A6A-B059-DB679780076E}" type="presOf" srcId="{E7D889DC-10B0-4769-89F6-543AC8E98998}" destId="{1E9C26E2-7AE8-4605-A26B-C99664CF9E08}" srcOrd="0" destOrd="0" presId="urn:microsoft.com/office/officeart/2018/2/layout/IconVerticalSolidList"/>
    <dgm:cxn modelId="{D6A81A59-901C-48B9-A8D9-AF2F671C73B1}" srcId="{35ED4BE4-1818-45F2-8723-3C7E92F14402}" destId="{14BA9803-9E0F-4171-9CAF-ACB85E477100}" srcOrd="2" destOrd="0" parTransId="{66564093-08C8-4C64-8289-6978D8600E1F}" sibTransId="{14E04466-15FE-4F17-A640-3B7360F21E8B}"/>
    <dgm:cxn modelId="{61D0808B-337E-4C3E-9136-3B8BB046C1E4}" srcId="{35ED4BE4-1818-45F2-8723-3C7E92F14402}" destId="{E7D889DC-10B0-4769-89F6-543AC8E98998}" srcOrd="5" destOrd="0" parTransId="{664580E8-D4E3-4AFB-9B19-BA8A828EFB4B}" sibTransId="{26A4C94A-0C44-4FB0-A48B-82C12E8244F8}"/>
    <dgm:cxn modelId="{B04DAFB0-2423-4CF8-A608-D3BAA8F61142}" type="presOf" srcId="{14BA9803-9E0F-4171-9CAF-ACB85E477100}" destId="{C5073CDB-3196-490E-B0FC-4F55CCDBE681}" srcOrd="0" destOrd="0" presId="urn:microsoft.com/office/officeart/2018/2/layout/IconVerticalSolidList"/>
    <dgm:cxn modelId="{C10770BA-F5B6-4724-AB2B-CA3F336F96B1}" srcId="{35ED4BE4-1818-45F2-8723-3C7E92F14402}" destId="{2FACAEAB-D7E5-40B8-B530-33188B9AE71C}" srcOrd="1" destOrd="0" parTransId="{7E7347CE-33F7-44F9-B365-7C8DAB94C991}" sibTransId="{A65778FA-849D-4AFB-BA13-A238F574AF33}"/>
    <dgm:cxn modelId="{92A333BC-D6D8-4B07-B190-7C0DEFB7EB79}" type="presOf" srcId="{12C8DD83-9BAE-4822-AE4B-ADE1BAA486A7}" destId="{2A1CFE68-4E7C-4A9A-B28A-8477E2F0ADC8}" srcOrd="0" destOrd="0" presId="urn:microsoft.com/office/officeart/2018/2/layout/IconVerticalSolidList"/>
    <dgm:cxn modelId="{826C0BD1-6F7F-4AC1-9A3A-1C6042EED22E}" type="presOf" srcId="{D545F414-4633-4371-ADCD-240FA954C2EE}" destId="{303B69EE-7E6F-46F4-A3D5-60CD3BD0FB41}" srcOrd="0" destOrd="0" presId="urn:microsoft.com/office/officeart/2018/2/layout/IconVerticalSolidList"/>
    <dgm:cxn modelId="{4FCFD5D1-CC8D-4C19-BBB1-862420134CCE}" type="presOf" srcId="{35ED4BE4-1818-45F2-8723-3C7E92F14402}" destId="{6DE39442-16AE-4308-914F-26C2A0F34011}" srcOrd="0" destOrd="0" presId="urn:microsoft.com/office/officeart/2018/2/layout/IconVerticalSolidList"/>
    <dgm:cxn modelId="{E71C789E-392E-4903-B596-A07C5CA880AF}" type="presParOf" srcId="{6DE39442-16AE-4308-914F-26C2A0F34011}" destId="{5EB394AA-E40F-4E53-B4E2-9CA08522C16D}" srcOrd="0" destOrd="0" presId="urn:microsoft.com/office/officeart/2018/2/layout/IconVerticalSolidList"/>
    <dgm:cxn modelId="{18DE718F-9CCB-4933-99D6-A8CC900C2BA7}" type="presParOf" srcId="{5EB394AA-E40F-4E53-B4E2-9CA08522C16D}" destId="{D6CB1943-BA1A-41D2-B4BE-2E55FF5AB241}" srcOrd="0" destOrd="0" presId="urn:microsoft.com/office/officeart/2018/2/layout/IconVerticalSolidList"/>
    <dgm:cxn modelId="{DCA41059-12E4-4197-9138-18D561D195E8}" type="presParOf" srcId="{5EB394AA-E40F-4E53-B4E2-9CA08522C16D}" destId="{AEDD0F47-5EDE-4E5A-AAB5-54FC49CF94D3}" srcOrd="1" destOrd="0" presId="urn:microsoft.com/office/officeart/2018/2/layout/IconVerticalSolidList"/>
    <dgm:cxn modelId="{F48BFF03-FDAF-4F12-9149-74C6D2AFCFCF}" type="presParOf" srcId="{5EB394AA-E40F-4E53-B4E2-9CA08522C16D}" destId="{4B4C0629-0485-4F48-A4F2-F52DE6323380}" srcOrd="2" destOrd="0" presId="urn:microsoft.com/office/officeart/2018/2/layout/IconVerticalSolidList"/>
    <dgm:cxn modelId="{67547965-47BC-4BDC-881D-B58692FCA84F}" type="presParOf" srcId="{5EB394AA-E40F-4E53-B4E2-9CA08522C16D}" destId="{2A1CFE68-4E7C-4A9A-B28A-8477E2F0ADC8}" srcOrd="3" destOrd="0" presId="urn:microsoft.com/office/officeart/2018/2/layout/IconVerticalSolidList"/>
    <dgm:cxn modelId="{F9A34B9B-473A-4DA3-A4F1-1808DC3529C0}" type="presParOf" srcId="{6DE39442-16AE-4308-914F-26C2A0F34011}" destId="{1FF1B24D-92EE-4C70-A5AD-CF87EE20F5DE}" srcOrd="1" destOrd="0" presId="urn:microsoft.com/office/officeart/2018/2/layout/IconVerticalSolidList"/>
    <dgm:cxn modelId="{21FBCF10-D0D8-4546-BA01-6F94DC23F50D}" type="presParOf" srcId="{6DE39442-16AE-4308-914F-26C2A0F34011}" destId="{3C01E7A3-34A8-4444-AD9A-9412B4E3EBC8}" srcOrd="2" destOrd="0" presId="urn:microsoft.com/office/officeart/2018/2/layout/IconVerticalSolidList"/>
    <dgm:cxn modelId="{E06E7F5A-D466-4354-9D47-A722EE9D7AA9}" type="presParOf" srcId="{3C01E7A3-34A8-4444-AD9A-9412B4E3EBC8}" destId="{CB745F8D-DCD0-4030-B091-4DEDEBD1B463}" srcOrd="0" destOrd="0" presId="urn:microsoft.com/office/officeart/2018/2/layout/IconVerticalSolidList"/>
    <dgm:cxn modelId="{9545C839-3BE8-4F18-B569-9CF7F3D68561}" type="presParOf" srcId="{3C01E7A3-34A8-4444-AD9A-9412B4E3EBC8}" destId="{AA4A8E43-F218-444C-8F7B-9B4291EC5E8D}" srcOrd="1" destOrd="0" presId="urn:microsoft.com/office/officeart/2018/2/layout/IconVerticalSolidList"/>
    <dgm:cxn modelId="{5E80FD4C-6D53-4B22-8C49-1B9875B5AAE2}" type="presParOf" srcId="{3C01E7A3-34A8-4444-AD9A-9412B4E3EBC8}" destId="{7B78406A-1E60-4C98-8F12-5833E7A5E640}" srcOrd="2" destOrd="0" presId="urn:microsoft.com/office/officeart/2018/2/layout/IconVerticalSolidList"/>
    <dgm:cxn modelId="{6B67F074-122A-4AE6-9E77-682C36FA7B83}" type="presParOf" srcId="{3C01E7A3-34A8-4444-AD9A-9412B4E3EBC8}" destId="{9C61732B-5109-4972-A27D-7BEF9EE615DA}" srcOrd="3" destOrd="0" presId="urn:microsoft.com/office/officeart/2018/2/layout/IconVerticalSolidList"/>
    <dgm:cxn modelId="{1D341BE9-4D70-4275-B1D7-332FE1570BA0}" type="presParOf" srcId="{6DE39442-16AE-4308-914F-26C2A0F34011}" destId="{B8332C3C-B8F5-4C3C-99A1-405A22ED452B}" srcOrd="3" destOrd="0" presId="urn:microsoft.com/office/officeart/2018/2/layout/IconVerticalSolidList"/>
    <dgm:cxn modelId="{B037604C-3B08-4379-93A1-34251C13C531}" type="presParOf" srcId="{6DE39442-16AE-4308-914F-26C2A0F34011}" destId="{E7E0BC11-50AB-4F6D-B11F-5A819AF79B56}" srcOrd="4" destOrd="0" presId="urn:microsoft.com/office/officeart/2018/2/layout/IconVerticalSolidList"/>
    <dgm:cxn modelId="{5EA8AADE-3A8E-47E5-9ADF-049894D347E0}" type="presParOf" srcId="{E7E0BC11-50AB-4F6D-B11F-5A819AF79B56}" destId="{3A3D4478-7C39-486D-A5AB-93BE5A7F48F1}" srcOrd="0" destOrd="0" presId="urn:microsoft.com/office/officeart/2018/2/layout/IconVerticalSolidList"/>
    <dgm:cxn modelId="{4DB145E8-A2CA-439B-9203-9DD3801CE6F9}" type="presParOf" srcId="{E7E0BC11-50AB-4F6D-B11F-5A819AF79B56}" destId="{539E417F-A83B-4E80-B262-7ACEBAFFBC07}" srcOrd="1" destOrd="0" presId="urn:microsoft.com/office/officeart/2018/2/layout/IconVerticalSolidList"/>
    <dgm:cxn modelId="{C6C7EA9F-8674-40CE-9EAC-3F25C7A350A3}" type="presParOf" srcId="{E7E0BC11-50AB-4F6D-B11F-5A819AF79B56}" destId="{02B4B0B6-E20F-4643-9DFB-A49314296C7A}" srcOrd="2" destOrd="0" presId="urn:microsoft.com/office/officeart/2018/2/layout/IconVerticalSolidList"/>
    <dgm:cxn modelId="{4842D340-5A9B-4743-A1F6-6F38D9F957C8}" type="presParOf" srcId="{E7E0BC11-50AB-4F6D-B11F-5A819AF79B56}" destId="{C5073CDB-3196-490E-B0FC-4F55CCDBE681}" srcOrd="3" destOrd="0" presId="urn:microsoft.com/office/officeart/2018/2/layout/IconVerticalSolidList"/>
    <dgm:cxn modelId="{98B4F6E7-9E80-40C6-B2D9-6ED1B81C4388}" type="presParOf" srcId="{6DE39442-16AE-4308-914F-26C2A0F34011}" destId="{FBC0E31B-67BD-4508-8726-8444EB291EE9}" srcOrd="5" destOrd="0" presId="urn:microsoft.com/office/officeart/2018/2/layout/IconVerticalSolidList"/>
    <dgm:cxn modelId="{D1B84E2E-C04A-40B6-BA0C-BB124161B2C9}" type="presParOf" srcId="{6DE39442-16AE-4308-914F-26C2A0F34011}" destId="{9A0366CA-B965-46CC-B311-A69DC2DCF4B9}" srcOrd="6" destOrd="0" presId="urn:microsoft.com/office/officeart/2018/2/layout/IconVerticalSolidList"/>
    <dgm:cxn modelId="{C1EE851C-B48B-4C09-9448-42A46180E772}" type="presParOf" srcId="{9A0366CA-B965-46CC-B311-A69DC2DCF4B9}" destId="{803E4243-5691-421B-9158-9FFDF0326AA8}" srcOrd="0" destOrd="0" presId="urn:microsoft.com/office/officeart/2018/2/layout/IconVerticalSolidList"/>
    <dgm:cxn modelId="{9C600317-B092-4996-8287-8CB95C3653AC}" type="presParOf" srcId="{9A0366CA-B965-46CC-B311-A69DC2DCF4B9}" destId="{78E530B0-3959-4AD9-8D28-058EB2AF7AA0}" srcOrd="1" destOrd="0" presId="urn:microsoft.com/office/officeart/2018/2/layout/IconVerticalSolidList"/>
    <dgm:cxn modelId="{10E7EF09-B3E9-4A05-80F5-F8B987AD50C6}" type="presParOf" srcId="{9A0366CA-B965-46CC-B311-A69DC2DCF4B9}" destId="{D9FF3D9A-AED4-4E95-9A56-EA608BCC8644}" srcOrd="2" destOrd="0" presId="urn:microsoft.com/office/officeart/2018/2/layout/IconVerticalSolidList"/>
    <dgm:cxn modelId="{187B908A-2096-4BCD-BE8A-A6C94591C2C2}" type="presParOf" srcId="{9A0366CA-B965-46CC-B311-A69DC2DCF4B9}" destId="{303B69EE-7E6F-46F4-A3D5-60CD3BD0FB41}" srcOrd="3" destOrd="0" presId="urn:microsoft.com/office/officeart/2018/2/layout/IconVerticalSolidList"/>
    <dgm:cxn modelId="{DFB9A00B-08A5-460C-8A4F-474A8CC63584}" type="presParOf" srcId="{6DE39442-16AE-4308-914F-26C2A0F34011}" destId="{B4FE6226-2C2C-4787-9215-FCBD6A611BCF}" srcOrd="7" destOrd="0" presId="urn:microsoft.com/office/officeart/2018/2/layout/IconVerticalSolidList"/>
    <dgm:cxn modelId="{0D55C262-6654-4E33-9930-5B7BA0B10828}" type="presParOf" srcId="{6DE39442-16AE-4308-914F-26C2A0F34011}" destId="{46B52FE8-D289-4A10-82A1-28F8909B2BF4}" srcOrd="8" destOrd="0" presId="urn:microsoft.com/office/officeart/2018/2/layout/IconVerticalSolidList"/>
    <dgm:cxn modelId="{773AEF03-79D0-4F28-922E-AB135743515B}" type="presParOf" srcId="{46B52FE8-D289-4A10-82A1-28F8909B2BF4}" destId="{56C3AF60-2B84-47A5-A6A2-EE4F803B5A68}" srcOrd="0" destOrd="0" presId="urn:microsoft.com/office/officeart/2018/2/layout/IconVerticalSolidList"/>
    <dgm:cxn modelId="{38E9C8AB-51EB-4758-AF56-88080C5F9DF6}" type="presParOf" srcId="{46B52FE8-D289-4A10-82A1-28F8909B2BF4}" destId="{091F81CB-38D5-4A1B-BE7B-05C4320FB2C0}" srcOrd="1" destOrd="0" presId="urn:microsoft.com/office/officeart/2018/2/layout/IconVerticalSolidList"/>
    <dgm:cxn modelId="{1F895EDE-0DB3-442A-B6DC-C47EACD8114B}" type="presParOf" srcId="{46B52FE8-D289-4A10-82A1-28F8909B2BF4}" destId="{132A8FE9-9FD2-4DD9-8961-D6D5EA2CC737}" srcOrd="2" destOrd="0" presId="urn:microsoft.com/office/officeart/2018/2/layout/IconVerticalSolidList"/>
    <dgm:cxn modelId="{C0158F39-2E5C-412B-83DD-E55288B89C9E}" type="presParOf" srcId="{46B52FE8-D289-4A10-82A1-28F8909B2BF4}" destId="{C5142632-52E0-4D8D-A367-56F564150C89}" srcOrd="3" destOrd="0" presId="urn:microsoft.com/office/officeart/2018/2/layout/IconVerticalSolidList"/>
    <dgm:cxn modelId="{5876D069-B91F-48B9-91D3-07B9327EAB23}" type="presParOf" srcId="{6DE39442-16AE-4308-914F-26C2A0F34011}" destId="{F6FC922B-8570-41B9-9349-05F0D87FB115}" srcOrd="9" destOrd="0" presId="urn:microsoft.com/office/officeart/2018/2/layout/IconVerticalSolidList"/>
    <dgm:cxn modelId="{5722E0E2-BD98-4871-840C-544E4C53A12F}" type="presParOf" srcId="{6DE39442-16AE-4308-914F-26C2A0F34011}" destId="{24460537-EECC-4053-B194-C9706469CB84}" srcOrd="10" destOrd="0" presId="urn:microsoft.com/office/officeart/2018/2/layout/IconVerticalSolidList"/>
    <dgm:cxn modelId="{78741367-E239-4E5B-9F05-C64DF9B56FAC}" type="presParOf" srcId="{24460537-EECC-4053-B194-C9706469CB84}" destId="{530E8C52-1FB7-4114-849B-A2E2521E0DAF}" srcOrd="0" destOrd="0" presId="urn:microsoft.com/office/officeart/2018/2/layout/IconVerticalSolidList"/>
    <dgm:cxn modelId="{13077C3A-A27B-4F69-9C14-92738CDC60AE}" type="presParOf" srcId="{24460537-EECC-4053-B194-C9706469CB84}" destId="{29DAD1F2-0EAA-4572-9E26-4B85CF8A5DBD}" srcOrd="1" destOrd="0" presId="urn:microsoft.com/office/officeart/2018/2/layout/IconVerticalSolidList"/>
    <dgm:cxn modelId="{C4B9FC43-43C4-40FF-8F0B-FFE5656162B5}" type="presParOf" srcId="{24460537-EECC-4053-B194-C9706469CB84}" destId="{CC435EE7-39B8-4BD8-B433-1385B2CA8B14}" srcOrd="2" destOrd="0" presId="urn:microsoft.com/office/officeart/2018/2/layout/IconVerticalSolidList"/>
    <dgm:cxn modelId="{0928A169-0484-4BAE-8914-185A06E991D7}" type="presParOf" srcId="{24460537-EECC-4053-B194-C9706469CB84}" destId="{1E9C26E2-7AE8-4605-A26B-C99664CF9E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B1943-BA1A-41D2-B4BE-2E55FF5AB241}">
      <dsp:nvSpPr>
        <dsp:cNvPr id="0" name=""/>
        <dsp:cNvSpPr/>
      </dsp:nvSpPr>
      <dsp:spPr>
        <a:xfrm>
          <a:off x="0" y="1591"/>
          <a:ext cx="6656769" cy="6783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D0F47-5EDE-4E5A-AAB5-54FC49CF94D3}">
      <dsp:nvSpPr>
        <dsp:cNvPr id="0" name=""/>
        <dsp:cNvSpPr/>
      </dsp:nvSpPr>
      <dsp:spPr>
        <a:xfrm>
          <a:off x="205200" y="154220"/>
          <a:ext cx="373092" cy="3730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CFE68-4E7C-4A9A-B28A-8477E2F0ADC8}">
      <dsp:nvSpPr>
        <dsp:cNvPr id="0" name=""/>
        <dsp:cNvSpPr/>
      </dsp:nvSpPr>
      <dsp:spPr>
        <a:xfrm>
          <a:off x="783493" y="1591"/>
          <a:ext cx="5873275" cy="678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92" tIns="71792" rIns="71792" bIns="7179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Character</a:t>
          </a:r>
          <a:endParaRPr lang="en-US" sz="1900" kern="1200"/>
        </a:p>
      </dsp:txBody>
      <dsp:txXfrm>
        <a:off x="783493" y="1591"/>
        <a:ext cx="5873275" cy="678349"/>
      </dsp:txXfrm>
    </dsp:sp>
    <dsp:sp modelId="{CB745F8D-DCD0-4030-B091-4DEDEBD1B463}">
      <dsp:nvSpPr>
        <dsp:cNvPr id="0" name=""/>
        <dsp:cNvSpPr/>
      </dsp:nvSpPr>
      <dsp:spPr>
        <a:xfrm>
          <a:off x="0" y="849528"/>
          <a:ext cx="6656769" cy="6783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4A8E43-F218-444C-8F7B-9B4291EC5E8D}">
      <dsp:nvSpPr>
        <dsp:cNvPr id="0" name=""/>
        <dsp:cNvSpPr/>
      </dsp:nvSpPr>
      <dsp:spPr>
        <a:xfrm>
          <a:off x="205200" y="1002156"/>
          <a:ext cx="373092" cy="3730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1732B-5109-4972-A27D-7BEF9EE615DA}">
      <dsp:nvSpPr>
        <dsp:cNvPr id="0" name=""/>
        <dsp:cNvSpPr/>
      </dsp:nvSpPr>
      <dsp:spPr>
        <a:xfrm>
          <a:off x="783493" y="849528"/>
          <a:ext cx="5873275" cy="678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92" tIns="71792" rIns="71792" bIns="7179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Imagery</a:t>
          </a:r>
          <a:endParaRPr lang="en-US" sz="1900" kern="1200"/>
        </a:p>
      </dsp:txBody>
      <dsp:txXfrm>
        <a:off x="783493" y="849528"/>
        <a:ext cx="5873275" cy="678349"/>
      </dsp:txXfrm>
    </dsp:sp>
    <dsp:sp modelId="{3A3D4478-7C39-486D-A5AB-93BE5A7F48F1}">
      <dsp:nvSpPr>
        <dsp:cNvPr id="0" name=""/>
        <dsp:cNvSpPr/>
      </dsp:nvSpPr>
      <dsp:spPr>
        <a:xfrm>
          <a:off x="0" y="1697464"/>
          <a:ext cx="6656769" cy="6783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E417F-A83B-4E80-B262-7ACEBAFFBC07}">
      <dsp:nvSpPr>
        <dsp:cNvPr id="0" name=""/>
        <dsp:cNvSpPr/>
      </dsp:nvSpPr>
      <dsp:spPr>
        <a:xfrm>
          <a:off x="205200" y="1850093"/>
          <a:ext cx="373092" cy="3730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073CDB-3196-490E-B0FC-4F55CCDBE681}">
      <dsp:nvSpPr>
        <dsp:cNvPr id="0" name=""/>
        <dsp:cNvSpPr/>
      </dsp:nvSpPr>
      <dsp:spPr>
        <a:xfrm>
          <a:off x="783493" y="1697464"/>
          <a:ext cx="5873275" cy="678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92" tIns="71792" rIns="71792" bIns="7179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Setting</a:t>
          </a:r>
          <a:endParaRPr lang="en-US" sz="1900" kern="1200"/>
        </a:p>
      </dsp:txBody>
      <dsp:txXfrm>
        <a:off x="783493" y="1697464"/>
        <a:ext cx="5873275" cy="678349"/>
      </dsp:txXfrm>
    </dsp:sp>
    <dsp:sp modelId="{803E4243-5691-421B-9158-9FFDF0326AA8}">
      <dsp:nvSpPr>
        <dsp:cNvPr id="0" name=""/>
        <dsp:cNvSpPr/>
      </dsp:nvSpPr>
      <dsp:spPr>
        <a:xfrm>
          <a:off x="0" y="2545401"/>
          <a:ext cx="6656769" cy="6783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530B0-3959-4AD9-8D28-058EB2AF7AA0}">
      <dsp:nvSpPr>
        <dsp:cNvPr id="0" name=""/>
        <dsp:cNvSpPr/>
      </dsp:nvSpPr>
      <dsp:spPr>
        <a:xfrm>
          <a:off x="205200" y="2698029"/>
          <a:ext cx="373092" cy="37309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B69EE-7E6F-46F4-A3D5-60CD3BD0FB41}">
      <dsp:nvSpPr>
        <dsp:cNvPr id="0" name=""/>
        <dsp:cNvSpPr/>
      </dsp:nvSpPr>
      <dsp:spPr>
        <a:xfrm>
          <a:off x="783493" y="2545401"/>
          <a:ext cx="5873275" cy="678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92" tIns="71792" rIns="71792" bIns="7179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Point of view</a:t>
          </a:r>
          <a:endParaRPr lang="en-US" sz="1900" kern="1200"/>
        </a:p>
      </dsp:txBody>
      <dsp:txXfrm>
        <a:off x="783493" y="2545401"/>
        <a:ext cx="5873275" cy="678349"/>
      </dsp:txXfrm>
    </dsp:sp>
    <dsp:sp modelId="{56C3AF60-2B84-47A5-A6A2-EE4F803B5A68}">
      <dsp:nvSpPr>
        <dsp:cNvPr id="0" name=""/>
        <dsp:cNvSpPr/>
      </dsp:nvSpPr>
      <dsp:spPr>
        <a:xfrm>
          <a:off x="0" y="3393337"/>
          <a:ext cx="6656769" cy="6783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F81CB-38D5-4A1B-BE7B-05C4320FB2C0}">
      <dsp:nvSpPr>
        <dsp:cNvPr id="0" name=""/>
        <dsp:cNvSpPr/>
      </dsp:nvSpPr>
      <dsp:spPr>
        <a:xfrm>
          <a:off x="205200" y="3545966"/>
          <a:ext cx="373092" cy="37309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142632-52E0-4D8D-A367-56F564150C89}">
      <dsp:nvSpPr>
        <dsp:cNvPr id="0" name=""/>
        <dsp:cNvSpPr/>
      </dsp:nvSpPr>
      <dsp:spPr>
        <a:xfrm>
          <a:off x="783493" y="3393337"/>
          <a:ext cx="5873275" cy="678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92" tIns="71792" rIns="71792" bIns="7179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Time</a:t>
          </a:r>
          <a:endParaRPr lang="en-US" sz="1900" kern="1200"/>
        </a:p>
      </dsp:txBody>
      <dsp:txXfrm>
        <a:off x="783493" y="3393337"/>
        <a:ext cx="5873275" cy="678349"/>
      </dsp:txXfrm>
    </dsp:sp>
    <dsp:sp modelId="{530E8C52-1FB7-4114-849B-A2E2521E0DAF}">
      <dsp:nvSpPr>
        <dsp:cNvPr id="0" name=""/>
        <dsp:cNvSpPr/>
      </dsp:nvSpPr>
      <dsp:spPr>
        <a:xfrm>
          <a:off x="0" y="4241273"/>
          <a:ext cx="6656769" cy="6783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DAD1F2-0EAA-4572-9E26-4B85CF8A5DBD}">
      <dsp:nvSpPr>
        <dsp:cNvPr id="0" name=""/>
        <dsp:cNvSpPr/>
      </dsp:nvSpPr>
      <dsp:spPr>
        <a:xfrm>
          <a:off x="205200" y="4393902"/>
          <a:ext cx="373092" cy="37309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C26E2-7AE8-4605-A26B-C99664CF9E08}">
      <dsp:nvSpPr>
        <dsp:cNvPr id="0" name=""/>
        <dsp:cNvSpPr/>
      </dsp:nvSpPr>
      <dsp:spPr>
        <a:xfrm>
          <a:off x="783493" y="4241273"/>
          <a:ext cx="5873275" cy="678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792" tIns="71792" rIns="71792" bIns="7179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Showing and telling</a:t>
          </a:r>
          <a:endParaRPr lang="en-US" sz="1900" kern="1200"/>
        </a:p>
      </dsp:txBody>
      <dsp:txXfrm>
        <a:off x="783493" y="4241273"/>
        <a:ext cx="5873275" cy="678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45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85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21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507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6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5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8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77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88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5670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235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8816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028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304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00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285B0-424B-4653-A8D2-152AACE21DF8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F27BE25-3317-401A-9559-A934FA35B6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9249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literacyshedblog.com/dadwavers" TargetMode="Externa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sitting, wooden, chair&#10;&#10;Description automatically generated">
            <a:extLst>
              <a:ext uri="{FF2B5EF4-FFF2-40B4-BE49-F238E27FC236}">
                <a16:creationId xmlns:a16="http://schemas.microsoft.com/office/drawing/2014/main" id="{1FC098D8-8C8B-4276-A204-A37B16291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1867" b="1972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C4083E7-7DB9-4FC5-B464-F3D93B8D8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A31F45F-754F-4DE9-BB47-376D852F1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562" y="0"/>
            <a:ext cx="73152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7EB943-755E-4000-849C-70B9070CB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C0E865-DD2F-4731-8827-462D0810D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926CA434-D0D7-4D87-925F-AADDDC580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321F9B9F-EF9D-471D-8682-32FC29FFD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3E64CAB-A26E-41D9-BDF3-C2126B5E8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54E3A-AFB3-4109-BC55-ECB72A920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200" y="1678665"/>
            <a:ext cx="4569803" cy="2369131"/>
          </a:xfrm>
        </p:spPr>
        <p:txBody>
          <a:bodyPr>
            <a:normAutofit/>
          </a:bodyPr>
          <a:lstStyle/>
          <a:p>
            <a:r>
              <a:rPr lang="en-GB" dirty="0"/>
              <a:t>Storytelling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28E15-14B3-4467-97BD-5C293ACB1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0964" y="4050832"/>
            <a:ext cx="4573037" cy="1096899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…and the importance of a Toolkit</a:t>
            </a:r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B514DF98-6EAD-4CC5-A489-A860CF56A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B4D87FD0-176F-488F-BAD6-5CB75827C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9">
            <a:extLst>
              <a:ext uri="{FF2B5EF4-FFF2-40B4-BE49-F238E27FC236}">
                <a16:creationId xmlns:a16="http://schemas.microsoft.com/office/drawing/2014/main" id="{92534681-4F90-4D14-B32A-6C2FB37C8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7F846794-611C-4DF8-A443-7C27A11C2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228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9">
            <a:extLst>
              <a:ext uri="{FF2B5EF4-FFF2-40B4-BE49-F238E27FC236}">
                <a16:creationId xmlns:a16="http://schemas.microsoft.com/office/drawing/2014/main" id="{6A761A44-A936-4382-8A16-7ED6A2903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59EE73-661E-48AA-A374-BF2B850F5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653EA91-5E43-427F-B0AB-1B8A496BC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57571081-E136-40F9-B123-3A16F53BE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73197C11-EFC2-4F71-BEFF-B7EE3EEF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74C7561-7217-4DBC-8C63-2BB8560D6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6EB4E4EC-EA7F-4A46-9AF5-7E3E4E543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9048D13B-C50D-4EF9-AB6D-86713B7D4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8213FFC7-C869-40A9-8DBD-B311B342E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A029FB91-93F5-4D40-9014-8D5108951E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6022FD2-DE49-41E6-B3BF-B113018CA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B5B156-0B1A-424B-92C2-DF4B83CE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9032" y="932421"/>
            <a:ext cx="3631785" cy="23675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To begin…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BD22F-AE2A-4A59-96ED-F3C803E88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3288" y="3616687"/>
            <a:ext cx="4410719" cy="277673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I’d like you to write a short description of a wizard. Don’t worry too much about technique at this stage: you can keep it simple</a:t>
            </a:r>
            <a:r>
              <a:rPr lang="en-US" sz="1800" dirty="0"/>
              <a:t>!</a:t>
            </a:r>
          </a:p>
        </p:txBody>
      </p:sp>
      <p:sp>
        <p:nvSpPr>
          <p:cNvPr id="25" name="Isosceles Triangle 21">
            <a:extLst>
              <a:ext uri="{FF2B5EF4-FFF2-40B4-BE49-F238E27FC236}">
                <a16:creationId xmlns:a16="http://schemas.microsoft.com/office/drawing/2014/main" id="{96BB0C7B-066D-4300-A949-D2A6A68A8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84163-BE5F-4CEA-86E4-0955F2C574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r="10748" b="1"/>
          <a:stretch/>
        </p:blipFill>
        <p:spPr>
          <a:xfrm>
            <a:off x="888604" y="3336959"/>
            <a:ext cx="1956343" cy="226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4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42627028-7512-40E3-864C-B965C88CB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0393729-D62A-43F3-A820-D8E29687A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CF091B-E5DB-44A1-92E3-725C02D8B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D1FC778F-EEBB-42F8-9A5A-E50CCB51F5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C5A26E9A-284F-42B4-90AF-C7C484478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4024A14C-3E13-4148-804C-1214A50FD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7">
              <a:extLst>
                <a:ext uri="{FF2B5EF4-FFF2-40B4-BE49-F238E27FC236}">
                  <a16:creationId xmlns:a16="http://schemas.microsoft.com/office/drawing/2014/main" id="{1F093AA0-6C8C-4B5F-A466-34923D2B9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8">
              <a:extLst>
                <a:ext uri="{FF2B5EF4-FFF2-40B4-BE49-F238E27FC236}">
                  <a16:creationId xmlns:a16="http://schemas.microsoft.com/office/drawing/2014/main" id="{68E51A77-FCB3-4C6B-98B2-A2F1580B4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9">
              <a:extLst>
                <a:ext uri="{FF2B5EF4-FFF2-40B4-BE49-F238E27FC236}">
                  <a16:creationId xmlns:a16="http://schemas.microsoft.com/office/drawing/2014/main" id="{224C8DCA-6D42-4478-8415-E45B957411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D8E0C936-EDE4-496B-8479-F505013D6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3D07739A-F7E9-446D-847B-DB1189879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CDF5EB-8A6B-4C34-B05A-0E512C2B2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790" y="2232539"/>
            <a:ext cx="3491478" cy="23394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What traditions does your wizard draw on – or react against?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1E264-775F-4A10-8B0B-D97F03373E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88" r="2219" b="4"/>
          <a:stretch/>
        </p:blipFill>
        <p:spPr>
          <a:xfrm>
            <a:off x="2957361" y="10"/>
            <a:ext cx="3151431" cy="3437494"/>
          </a:xfrm>
          <a:custGeom>
            <a:avLst/>
            <a:gdLst>
              <a:gd name="connsiteX0" fmla="*/ 514552 w 3151431"/>
              <a:gd name="connsiteY0" fmla="*/ 0 h 3437504"/>
              <a:gd name="connsiteX1" fmla="*/ 2008047 w 3151431"/>
              <a:gd name="connsiteY1" fmla="*/ 0 h 3437504"/>
              <a:gd name="connsiteX2" fmla="*/ 2008047 w 3151431"/>
              <a:gd name="connsiteY2" fmla="*/ 1 h 3437504"/>
              <a:gd name="connsiteX3" fmla="*/ 3151431 w 3151431"/>
              <a:gd name="connsiteY3" fmla="*/ 1 h 3437504"/>
              <a:gd name="connsiteX4" fmla="*/ 2637972 w 3151431"/>
              <a:gd name="connsiteY4" fmla="*/ 3437504 h 3437504"/>
              <a:gd name="connsiteX5" fmla="*/ 0 w 3151431"/>
              <a:gd name="connsiteY5" fmla="*/ 3437504 h 343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1431" h="3437504">
                <a:moveTo>
                  <a:pt x="514552" y="0"/>
                </a:moveTo>
                <a:lnTo>
                  <a:pt x="2008047" y="0"/>
                </a:lnTo>
                <a:lnTo>
                  <a:pt x="2008047" y="1"/>
                </a:lnTo>
                <a:lnTo>
                  <a:pt x="3151431" y="1"/>
                </a:lnTo>
                <a:lnTo>
                  <a:pt x="2637972" y="3437504"/>
                </a:lnTo>
                <a:lnTo>
                  <a:pt x="0" y="3437504"/>
                </a:lnTo>
                <a:close/>
              </a:path>
            </a:pathLst>
          </a:cu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F262AB6-5F50-4C2A-8D51-78A9D9B04E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86" r="1586" b="-5"/>
          <a:stretch/>
        </p:blipFill>
        <p:spPr>
          <a:xfrm>
            <a:off x="319203" y="10"/>
            <a:ext cx="3153384" cy="3437494"/>
          </a:xfrm>
          <a:custGeom>
            <a:avLst/>
            <a:gdLst>
              <a:gd name="connsiteX0" fmla="*/ 511180 w 3153384"/>
              <a:gd name="connsiteY0" fmla="*/ 0 h 3437504"/>
              <a:gd name="connsiteX1" fmla="*/ 3153384 w 3153384"/>
              <a:gd name="connsiteY1" fmla="*/ 0 h 3437504"/>
              <a:gd name="connsiteX2" fmla="*/ 2638832 w 3153384"/>
              <a:gd name="connsiteY2" fmla="*/ 3437504 h 3437504"/>
              <a:gd name="connsiteX3" fmla="*/ 0 w 3153384"/>
              <a:gd name="connsiteY3" fmla="*/ 3437504 h 343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384" h="3437504">
                <a:moveTo>
                  <a:pt x="511180" y="0"/>
                </a:moveTo>
                <a:lnTo>
                  <a:pt x="3153384" y="0"/>
                </a:lnTo>
                <a:lnTo>
                  <a:pt x="2638832" y="3437504"/>
                </a:lnTo>
                <a:lnTo>
                  <a:pt x="0" y="3437504"/>
                </a:lnTo>
                <a:close/>
              </a:path>
            </a:pathLst>
          </a:custGeom>
        </p:spPr>
      </p:pic>
      <p:pic>
        <p:nvPicPr>
          <p:cNvPr id="1026" name="Picture 2" descr="Image result for harry potter">
            <a:extLst>
              <a:ext uri="{FF2B5EF4-FFF2-40B4-BE49-F238E27FC236}">
                <a16:creationId xmlns:a16="http://schemas.microsoft.com/office/drawing/2014/main" id="{A96562BD-91CC-4373-919D-3BE52B7707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2" r="15465" b="3"/>
          <a:stretch/>
        </p:blipFill>
        <p:spPr bwMode="auto">
          <a:xfrm>
            <a:off x="1" y="3437504"/>
            <a:ext cx="2956476" cy="3420496"/>
          </a:xfrm>
          <a:custGeom>
            <a:avLst/>
            <a:gdLst>
              <a:gd name="connsiteX0" fmla="*/ 319202 w 2956476"/>
              <a:gd name="connsiteY0" fmla="*/ 0 h 3420496"/>
              <a:gd name="connsiteX1" fmla="*/ 2956476 w 2956476"/>
              <a:gd name="connsiteY1" fmla="*/ 0 h 3420496"/>
              <a:gd name="connsiteX2" fmla="*/ 2444471 w 2956476"/>
              <a:gd name="connsiteY2" fmla="*/ 3420496 h 3420496"/>
              <a:gd name="connsiteX3" fmla="*/ 0 w 2956476"/>
              <a:gd name="connsiteY3" fmla="*/ 3420496 h 3420496"/>
              <a:gd name="connsiteX4" fmla="*/ 0 w 2956476"/>
              <a:gd name="connsiteY4" fmla="*/ 2146516 h 342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76" h="3420496">
                <a:moveTo>
                  <a:pt x="319202" y="0"/>
                </a:moveTo>
                <a:lnTo>
                  <a:pt x="2956476" y="0"/>
                </a:lnTo>
                <a:lnTo>
                  <a:pt x="2444471" y="3420496"/>
                </a:lnTo>
                <a:lnTo>
                  <a:pt x="0" y="3420496"/>
                </a:lnTo>
                <a:lnTo>
                  <a:pt x="0" y="214651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gandalf">
            <a:extLst>
              <a:ext uri="{FF2B5EF4-FFF2-40B4-BE49-F238E27FC236}">
                <a16:creationId xmlns:a16="http://schemas.microsoft.com/office/drawing/2014/main" id="{BCCD88F5-986B-44D0-BFC8-D6D679C2C8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8" r="28953" b="-2"/>
          <a:stretch/>
        </p:blipFill>
        <p:spPr bwMode="auto">
          <a:xfrm>
            <a:off x="2443799" y="3437504"/>
            <a:ext cx="3151535" cy="3420496"/>
          </a:xfrm>
          <a:custGeom>
            <a:avLst/>
            <a:gdLst>
              <a:gd name="connsiteX0" fmla="*/ 512005 w 3151535"/>
              <a:gd name="connsiteY0" fmla="*/ 0 h 3420496"/>
              <a:gd name="connsiteX1" fmla="*/ 3151535 w 3151535"/>
              <a:gd name="connsiteY1" fmla="*/ 0 h 3420496"/>
              <a:gd name="connsiteX2" fmla="*/ 2640616 w 3151535"/>
              <a:gd name="connsiteY2" fmla="*/ 3420496 h 3420496"/>
              <a:gd name="connsiteX3" fmla="*/ 0 w 3151535"/>
              <a:gd name="connsiteY3" fmla="*/ 3420496 h 342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1535" h="3420496">
                <a:moveTo>
                  <a:pt x="512005" y="0"/>
                </a:moveTo>
                <a:lnTo>
                  <a:pt x="3151535" y="0"/>
                </a:lnTo>
                <a:lnTo>
                  <a:pt x="2640616" y="3420496"/>
                </a:lnTo>
                <a:lnTo>
                  <a:pt x="0" y="342049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113939E-730A-4B15-92D1-0B7A7E5D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9203" y="3437504"/>
            <a:ext cx="52761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5CA13C4-FDBB-439D-AB8B-464E92A79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stCxn id="30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443799" y="0"/>
            <a:ext cx="1028788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A27254-207B-4B52-973B-03A6D7C2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C13683-7803-4CC4-86DA-45CAC202D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GB" sz="4400" dirty="0"/>
              <a:t>Storytelling Tools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3358E8-FEB4-4E5C-903A-92C75E6B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5FE9BA5-5847-4FF3-960A-4E3AC28E3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D98C19-CACB-4DEB-9AA7-5E1D776DB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EA0C28F-AA7D-46C7-8D8A-CE97E7EB0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50B7A449-3821-4275-97E9-6B1FF91D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15285ED-C1E9-4539-9551-2D9D3B89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A57A772B-029C-402F-8961-04AD1B611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3A98072-A351-47FB-8807-1EEDBF77E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BC2C561-1ADE-495B-A04A-92DE414F5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E633B79-4994-47EC-9479-56BA3E3A5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6188152-70CA-4742-AA0D-863A7FDB4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3578C2-639F-4D21-AD49-D27BC223D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051833"/>
              </p:ext>
            </p:extLst>
          </p:nvPr>
        </p:nvGraphicFramePr>
        <p:xfrm>
          <a:off x="4876847" y="944563"/>
          <a:ext cx="6656769" cy="492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473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761A44-A936-4382-8A16-7ED6A2903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59EE73-661E-48AA-A374-BF2B850F5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653EA91-5E43-427F-B0AB-1B8A496BC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57571081-E136-40F9-B123-3A16F53BE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73197C11-EFC2-4F71-BEFF-B7EE3EEF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74C7561-7217-4DBC-8C63-2BB8560D6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6EB4E4EC-EA7F-4A46-9AF5-7E3E4E543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9048D13B-C50D-4EF9-AB6D-86713B7D4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8213FFC7-C869-40A9-8DBD-B311B342E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A029FB91-93F5-4D40-9014-8D5108951E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6022FD2-DE49-41E6-B3BF-B113018CA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A picture containing indoor, sitting, wooden, chair&#10;&#10;Description automatically generated">
            <a:extLst>
              <a:ext uri="{FF2B5EF4-FFF2-40B4-BE49-F238E27FC236}">
                <a16:creationId xmlns:a16="http://schemas.microsoft.com/office/drawing/2014/main" id="{EF96BDA3-85E0-4E49-B85A-46EAFDFC19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0" r="3489" b="7652"/>
          <a:stretch/>
        </p:blipFill>
        <p:spPr>
          <a:xfrm>
            <a:off x="4269854" y="-1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4FC40D-A189-4988-8BEE-C4F24F0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Toolkits for Writing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482B8-F5A2-4AC4-863F-00A236857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050831"/>
            <a:ext cx="4079721" cy="10969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en-US" sz="160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6684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A761A44-A936-4382-8A16-7ED6A2903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59EE73-661E-48AA-A374-BF2B850F5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53EA91-5E43-427F-B0AB-1B8A496BC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57571081-E136-40F9-B123-3A16F53BE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73197C11-EFC2-4F71-BEFF-B7EE3EEF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74C7561-7217-4DBC-8C63-2BB8560D6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6EB4E4EC-EA7F-4A46-9AF5-7E3E4E543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9048D13B-C50D-4EF9-AB6D-86713B7D43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8213FFC7-C869-40A9-8DBD-B311B342E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A029FB91-93F5-4D40-9014-8D5108951E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6022FD2-DE49-41E6-B3BF-B113018CA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34E4EA-5A8E-404B-880B-155C787D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473227"/>
            <a:ext cx="8288032" cy="10966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Sentence openings: </a:t>
            </a:r>
            <a:r>
              <a:rPr lang="en-US" sz="4800" dirty="0" err="1"/>
              <a:t>Dadwavers</a:t>
            </a:r>
            <a:r>
              <a:rPr lang="en-US" sz="4800" dirty="0"/>
              <a:t>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F861E-523C-4AE4-B37B-AED82A7F7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5969" y="5569874"/>
            <a:ext cx="8288032" cy="7016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800" dirty="0">
                <a:hlinkClick r:id="rId2"/>
              </a:rPr>
              <a:t>https://www.literacyshedblog.com/dadwavers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97F31-B2CF-40AF-97B7-915A16F908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1852" r="-1" b="-1"/>
          <a:stretch/>
        </p:blipFill>
        <p:spPr>
          <a:xfrm>
            <a:off x="1773940" y="1466603"/>
            <a:ext cx="6227049" cy="2735515"/>
          </a:xfrm>
          <a:custGeom>
            <a:avLst/>
            <a:gdLst>
              <a:gd name="connsiteX0" fmla="*/ 540554 w 8274669"/>
              <a:gd name="connsiteY0" fmla="*/ 0 h 3635025"/>
              <a:gd name="connsiteX1" fmla="*/ 8274669 w 8274669"/>
              <a:gd name="connsiteY1" fmla="*/ 0 h 3635025"/>
              <a:gd name="connsiteX2" fmla="*/ 8274669 w 8274669"/>
              <a:gd name="connsiteY2" fmla="*/ 3635025 h 3635025"/>
              <a:gd name="connsiteX3" fmla="*/ 0 w 8274669"/>
              <a:gd name="connsiteY3" fmla="*/ 3635025 h 363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7205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dadwavers">
            <a:extLst>
              <a:ext uri="{FF2B5EF4-FFF2-40B4-BE49-F238E27FC236}">
                <a16:creationId xmlns:a16="http://schemas.microsoft.com/office/drawing/2014/main" id="{C7CA34BC-6DC2-4F8C-96C0-092BFF3B4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5401" y="1133807"/>
            <a:ext cx="6581198" cy="459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958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39481-A1D7-4E69-8EC1-74982BB5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try 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1ED41-D980-4698-BA81-CAB777B92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7075188" cy="3880773"/>
          </a:xfrm>
        </p:spPr>
        <p:txBody>
          <a:bodyPr>
            <a:noAutofit/>
          </a:bodyPr>
          <a:lstStyle/>
          <a:p>
            <a:r>
              <a:rPr lang="en-GB" sz="2800" dirty="0"/>
              <a:t>Rewrite your wizard description – and this time, start with one of the </a:t>
            </a:r>
            <a:r>
              <a:rPr lang="en-GB" sz="2800" dirty="0" err="1"/>
              <a:t>Dadwavers</a:t>
            </a:r>
            <a:r>
              <a:rPr lang="en-GB" sz="2800" dirty="0"/>
              <a:t> and see where it takes you. </a:t>
            </a:r>
          </a:p>
          <a:p>
            <a:r>
              <a:rPr lang="en-GB" sz="2800" dirty="0"/>
              <a:t>Whenever you start a new sentence, choose a new </a:t>
            </a:r>
            <a:r>
              <a:rPr lang="en-GB" sz="2800" dirty="0" err="1"/>
              <a:t>Dadwaver</a:t>
            </a:r>
            <a:r>
              <a:rPr lang="en-GB" sz="28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9C2D7D-EB78-4DD9-AC4D-03D55CF23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91198" y="575365"/>
            <a:ext cx="2710070" cy="2710070"/>
          </a:xfrm>
          <a:prstGeom prst="rect">
            <a:avLst/>
          </a:prstGeom>
        </p:spPr>
      </p:pic>
      <p:pic>
        <p:nvPicPr>
          <p:cNvPr id="5" name="Picture 2" descr="Image result for dadwavers">
            <a:extLst>
              <a:ext uri="{FF2B5EF4-FFF2-40B4-BE49-F238E27FC236}">
                <a16:creationId xmlns:a16="http://schemas.microsoft.com/office/drawing/2014/main" id="{BED4D8C3-DEBA-4D82-9ECB-CB29982C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7605" y="3853862"/>
            <a:ext cx="3923663" cy="273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73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4A7024-D948-494D-8920-BBA2DA07D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, sitting, wooden, chair&#10;&#10;Description automatically generated">
            <a:extLst>
              <a:ext uri="{FF2B5EF4-FFF2-40B4-BE49-F238E27FC236}">
                <a16:creationId xmlns:a16="http://schemas.microsoft.com/office/drawing/2014/main" id="{B82E1622-F3DF-41CF-98AE-2EA155818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7" b="165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7FE45B-9182-4060-A0DE-B0F895D7C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1117101" cy="1320800"/>
          </a:xfrm>
        </p:spPr>
        <p:txBody>
          <a:bodyPr>
            <a:normAutofit/>
          </a:bodyPr>
          <a:lstStyle/>
          <a:p>
            <a:r>
              <a:rPr lang="en-GB" dirty="0"/>
              <a:t>Toolkits help you to play with traditions. They…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52706-E65F-44C5-A32F-419EEE9A2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…open up new ways of thinking about a story;</a:t>
            </a:r>
          </a:p>
          <a:p>
            <a:r>
              <a:rPr lang="en-GB" sz="2800" dirty="0">
                <a:solidFill>
                  <a:srgbClr val="FFFFFF"/>
                </a:solidFill>
              </a:rPr>
              <a:t>…can take your ideas in surprising directions;</a:t>
            </a:r>
          </a:p>
          <a:p>
            <a:r>
              <a:rPr lang="en-GB" sz="2800" dirty="0">
                <a:solidFill>
                  <a:srgbClr val="FFFFFF"/>
                </a:solidFill>
              </a:rPr>
              <a:t>…help you to add variation and personality to your writing.</a:t>
            </a:r>
          </a:p>
          <a:p>
            <a:endParaRPr lang="en-GB" sz="2800" dirty="0">
              <a:solidFill>
                <a:srgbClr val="FFFFFF"/>
              </a:solidFill>
            </a:endParaRPr>
          </a:p>
          <a:p>
            <a:r>
              <a:rPr lang="en-GB" sz="2800" dirty="0">
                <a:solidFill>
                  <a:srgbClr val="FFFFFF"/>
                </a:solidFill>
              </a:rPr>
              <a:t>They’re also very useful when you get stuck!</a:t>
            </a:r>
          </a:p>
        </p:txBody>
      </p:sp>
    </p:spTree>
    <p:extLst>
      <p:ext uri="{BB962C8B-B14F-4D97-AF65-F5344CB8AC3E}">
        <p14:creationId xmlns:p14="http://schemas.microsoft.com/office/powerpoint/2010/main" val="37795592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Storytelling</vt:lpstr>
      <vt:lpstr>To begin…</vt:lpstr>
      <vt:lpstr>What traditions does your wizard draw on – or react against?</vt:lpstr>
      <vt:lpstr>Storytelling Tools</vt:lpstr>
      <vt:lpstr>Toolkits for Writing</vt:lpstr>
      <vt:lpstr>Sentence openings: Dadwavers!</vt:lpstr>
      <vt:lpstr>PowerPoint Presentation</vt:lpstr>
      <vt:lpstr>Let’s try it!</vt:lpstr>
      <vt:lpstr>Toolkits help you to play with traditions. They…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Storytelling</dc:title>
  <dc:creator>Cora Beth Knowles</dc:creator>
  <cp:lastModifiedBy>Cora Beth Knowles</cp:lastModifiedBy>
  <cp:revision>4</cp:revision>
  <dcterms:created xsi:type="dcterms:W3CDTF">2020-01-17T13:57:14Z</dcterms:created>
  <dcterms:modified xsi:type="dcterms:W3CDTF">2020-01-17T14:06:45Z</dcterms:modified>
</cp:coreProperties>
</file>