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069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73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1987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85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58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69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680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10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48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5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2646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4EF53776-84B1-436B-A802-D73FDE762A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78EE984C-CA74-4505-8B5A-A39892F388E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13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462CD-5D41-4FBA-A3BD-D52C3696D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5222" y="1143293"/>
            <a:ext cx="6268097" cy="4268965"/>
          </a:xfrm>
        </p:spPr>
        <p:txBody>
          <a:bodyPr>
            <a:normAutofit/>
          </a:bodyPr>
          <a:lstStyle/>
          <a:p>
            <a:r>
              <a:rPr lang="en-GB" sz="6500"/>
              <a:t>Learning Event Summaries: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95C2E9-2872-46E3-B87B-1F095DCDC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5222" y="5537925"/>
            <a:ext cx="6268098" cy="70635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4000" dirty="0"/>
              <a:t>What’s the point?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1C15AA-8E0B-4647-AD5D-DC939FC28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r="27519"/>
          <a:stretch/>
        </p:blipFill>
        <p:spPr>
          <a:xfrm>
            <a:off x="-1" y="10"/>
            <a:ext cx="4069081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E55F18-365F-499D-8159-4D7841D1F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0717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6">
            <a:extLst>
              <a:ext uri="{FF2B5EF4-FFF2-40B4-BE49-F238E27FC236}">
                <a16:creationId xmlns:a16="http://schemas.microsoft.com/office/drawing/2014/main" id="{D90BB1B8-1400-4C48-938B-444B816C7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8263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1BC98-FBC2-481D-AFA6-55EDB1442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2618" y="663373"/>
            <a:ext cx="3684644" cy="1608487"/>
          </a:xfrm>
        </p:spPr>
        <p:txBody>
          <a:bodyPr>
            <a:normAutofit/>
          </a:bodyPr>
          <a:lstStyle/>
          <a:p>
            <a:pPr algn="l"/>
            <a:r>
              <a:rPr lang="en-GB" sz="3500"/>
              <a:t>Learning Event Summaries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62047-347B-493B-B234-1DF869CE8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2618" y="2422689"/>
            <a:ext cx="3684644" cy="3791848"/>
          </a:xfrm>
        </p:spPr>
        <p:txBody>
          <a:bodyPr>
            <a:normAutofit/>
          </a:bodyPr>
          <a:lstStyle/>
          <a:p>
            <a:r>
              <a:rPr lang="en-GB" dirty="0"/>
              <a:t>Available on some modules under the ‘Resources’ tab</a:t>
            </a:r>
          </a:p>
          <a:p>
            <a:r>
              <a:rPr lang="en-GB" dirty="0"/>
              <a:t>10-minute summaries of tutorial themes and questions</a:t>
            </a:r>
          </a:p>
          <a:p>
            <a:r>
              <a:rPr lang="en-GB" dirty="0"/>
              <a:t>Meant to be useable in other presentations</a:t>
            </a:r>
          </a:p>
          <a:p>
            <a:r>
              <a:rPr lang="en-GB" dirty="0"/>
              <a:t>Supposed to be ‘engaging’…!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73175-E355-48A1-84B3-0FE8C0092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5" t="16400" r="39732" b="7130"/>
          <a:stretch/>
        </p:blipFill>
        <p:spPr>
          <a:xfrm>
            <a:off x="634738" y="808382"/>
            <a:ext cx="6181663" cy="4968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8033B7-1918-4621-87FF-FFB7075349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r="27519"/>
          <a:stretch/>
        </p:blipFill>
        <p:spPr>
          <a:xfrm>
            <a:off x="6241772" y="3525078"/>
            <a:ext cx="1977537" cy="333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1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3D5680-8AEA-4166-8DEE-87A19F14F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260771-F8E6-49EA-9CC9-AF2790D5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319" y="778674"/>
            <a:ext cx="6248398" cy="1484275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</a:rPr>
              <a:t>Production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7A36FE-F834-44A9-B53E-061878249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53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698A8-D306-4FB0-AD46-0B9D89292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394305"/>
            <a:ext cx="5333998" cy="2931932"/>
          </a:xfrm>
        </p:spPr>
        <p:txBody>
          <a:bodyPr>
            <a:normAutofit/>
          </a:bodyPr>
          <a:lstStyle/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Need to be selective</a:t>
            </a:r>
          </a:p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Focus on most important elements of the Block</a:t>
            </a:r>
          </a:p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Outline necessary study skills</a:t>
            </a:r>
          </a:p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Point towards sources of help</a:t>
            </a:r>
          </a:p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Produced in the Adobe Connect Workspace, then uploaded</a:t>
            </a:r>
          </a:p>
          <a:p>
            <a:pPr>
              <a:lnSpc>
                <a:spcPct val="102000"/>
              </a:lnSpc>
            </a:pPr>
            <a:r>
              <a:rPr lang="en-GB" sz="1700" dirty="0">
                <a:solidFill>
                  <a:schemeClr val="tx2"/>
                </a:solidFill>
              </a:rPr>
              <a:t>Upload scheduled for a time </a:t>
            </a:r>
            <a:r>
              <a:rPr lang="en-GB" sz="1700" i="1" dirty="0">
                <a:solidFill>
                  <a:schemeClr val="tx2"/>
                </a:solidFill>
              </a:rPr>
              <a:t>after</a:t>
            </a:r>
            <a:r>
              <a:rPr lang="en-GB" sz="1700" dirty="0">
                <a:solidFill>
                  <a:schemeClr val="tx2"/>
                </a:solidFill>
              </a:rPr>
              <a:t> all tutorials for the LE have been completed.</a:t>
            </a:r>
          </a:p>
          <a:p>
            <a:pPr>
              <a:lnSpc>
                <a:spcPct val="102000"/>
              </a:lnSpc>
            </a:pPr>
            <a:endParaRPr lang="en-GB" sz="1700" dirty="0">
              <a:solidFill>
                <a:schemeClr val="tx2"/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118DF34F-C38F-49C0-B99A-5395E00BE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D482E6-6A05-4E23-A485-C7DCB9A43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8" t="14767" r="40761" b="11197"/>
          <a:stretch/>
        </p:blipFill>
        <p:spPr>
          <a:xfrm>
            <a:off x="203365" y="1470991"/>
            <a:ext cx="4393884" cy="347207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9E3002-645C-44DD-A67C-305BC000B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600" y="6199730"/>
            <a:ext cx="70104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066F87C-DE2C-4124-A638-BD6516388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r="27519"/>
          <a:stretch/>
        </p:blipFill>
        <p:spPr>
          <a:xfrm>
            <a:off x="4408176" y="3637246"/>
            <a:ext cx="1977537" cy="333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7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5A0F78-2AC8-411F-A349-9992C5668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B919C-35D0-468B-8A97-BAB3EF60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972" y="559678"/>
            <a:ext cx="5493025" cy="1484275"/>
          </a:xfrm>
        </p:spPr>
        <p:txBody>
          <a:bodyPr>
            <a:normAutofit fontScale="90000"/>
          </a:bodyPr>
          <a:lstStyle/>
          <a:p>
            <a:pPr algn="l"/>
            <a:r>
              <a:rPr lang="en-GB" sz="4600" dirty="0"/>
              <a:t>What are the positives for students?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F66EC-C3AF-4573-9D02-9DC8E48DF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974" y="2394304"/>
            <a:ext cx="5493024" cy="3147145"/>
          </a:xfrm>
        </p:spPr>
        <p:txBody>
          <a:bodyPr>
            <a:normAutofit/>
          </a:bodyPr>
          <a:lstStyle/>
          <a:p>
            <a:r>
              <a:rPr lang="en-GB" dirty="0"/>
              <a:t>Links to useful resources</a:t>
            </a:r>
          </a:p>
          <a:p>
            <a:r>
              <a:rPr lang="en-GB" dirty="0"/>
              <a:t>Additional materials</a:t>
            </a:r>
          </a:p>
          <a:p>
            <a:r>
              <a:rPr lang="en-GB" dirty="0"/>
              <a:t>Chance to hear a different perspective</a:t>
            </a:r>
          </a:p>
          <a:p>
            <a:r>
              <a:rPr lang="en-GB" dirty="0"/>
              <a:t>Help with key skills</a:t>
            </a:r>
          </a:p>
          <a:p>
            <a:r>
              <a:rPr lang="en-GB" dirty="0"/>
              <a:t>Answers to common questions</a:t>
            </a:r>
          </a:p>
          <a:p>
            <a:r>
              <a:rPr lang="en-GB" dirty="0"/>
              <a:t>Catching up.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5F44ABF-08D6-4F2B-A22E-09CD8D4C8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F3EE7-2E7F-4015-B8DF-C28AB376C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93" t="17488" r="39611" b="205"/>
          <a:stretch/>
        </p:blipFill>
        <p:spPr>
          <a:xfrm>
            <a:off x="190399" y="502331"/>
            <a:ext cx="4431664" cy="377914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FBA10C-8439-48F8-BBDB-93D38620E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600" y="6199730"/>
            <a:ext cx="70104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A2EBDF0-610D-4639-BD3D-0E52E37FA8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r="27519"/>
          <a:stretch/>
        </p:blipFill>
        <p:spPr>
          <a:xfrm>
            <a:off x="4270868" y="3700254"/>
            <a:ext cx="1977537" cy="333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6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3D5680-8AEA-4166-8DEE-87A19F14F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0209A-9C7E-4441-8F98-FF7131DA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438" y="559678"/>
            <a:ext cx="5491736" cy="1484275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</a:rPr>
              <a:t>What are the problems?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7A36FE-F834-44A9-B53E-061878249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53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00293-E797-454A-8158-F790F87EC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38" y="2394305"/>
            <a:ext cx="5193560" cy="3379490"/>
          </a:xfrm>
        </p:spPr>
        <p:txBody>
          <a:bodyPr>
            <a:normAutofit/>
          </a:bodyPr>
          <a:lstStyle/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Impossible to do a lot in 10 minutes</a:t>
            </a:r>
          </a:p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Can’t focus on specific TMA advice</a:t>
            </a:r>
          </a:p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Difficult to make a solo session ‘engaging’</a:t>
            </a:r>
          </a:p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Collaborative sessions take a lot of planning</a:t>
            </a:r>
          </a:p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Tricky to decide which points to prioritise</a:t>
            </a:r>
          </a:p>
          <a:p>
            <a:pPr>
              <a:lnSpc>
                <a:spcPct val="102000"/>
              </a:lnSpc>
            </a:pPr>
            <a:r>
              <a:rPr lang="en-GB" dirty="0">
                <a:solidFill>
                  <a:schemeClr val="tx2"/>
                </a:solidFill>
              </a:rPr>
              <a:t>Certainly not equivalent to a 90-minute interactive tutorial!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118DF34F-C38F-49C0-B99A-5395E00BE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7CA52-225E-47DD-8B93-8E26023E3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09" t="22009" r="9347" b="3359"/>
          <a:stretch/>
        </p:blipFill>
        <p:spPr>
          <a:xfrm>
            <a:off x="171806" y="483283"/>
            <a:ext cx="4736651" cy="280543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9E3002-645C-44DD-A67C-305BC000B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600" y="6199730"/>
            <a:ext cx="70104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57A1675-CC1F-4058-9857-918F163384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r="27519"/>
          <a:stretch/>
        </p:blipFill>
        <p:spPr>
          <a:xfrm>
            <a:off x="3167271" y="3165922"/>
            <a:ext cx="2241096" cy="3777122"/>
          </a:xfrm>
          <a:prstGeom prst="rect">
            <a:avLst/>
          </a:prstGeom>
        </p:spPr>
      </p:pic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0547D530-8D80-44B7-A429-BC4FD8437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8748" y="2394305"/>
            <a:ext cx="6985186" cy="488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424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" presetID="28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07151B"/>
      </a:dk2>
      <a:lt2>
        <a:srgbClr val="F2F3F3"/>
      </a:lt2>
      <a:accent1>
        <a:srgbClr val="1C546B"/>
      </a:accent1>
      <a:accent2>
        <a:srgbClr val="606968"/>
      </a:accent2>
      <a:accent3>
        <a:srgbClr val="8D8D35"/>
      </a:accent3>
      <a:accent4>
        <a:srgbClr val="D9A142"/>
      </a:accent4>
      <a:accent5>
        <a:srgbClr val="C47023"/>
      </a:accent5>
      <a:accent6>
        <a:srgbClr val="754D64"/>
      </a:accent6>
      <a:hlink>
        <a:srgbClr val="417E93"/>
      </a:hlink>
      <a:folHlink>
        <a:srgbClr val="A76D89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12434FFF-CE4A-40FC-99FF-CA1400F2E6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Schoolbook</vt:lpstr>
      <vt:lpstr>Corbel</vt:lpstr>
      <vt:lpstr>Headlines</vt:lpstr>
      <vt:lpstr>Learning Event Summaries:</vt:lpstr>
      <vt:lpstr>Learning Event Summaries</vt:lpstr>
      <vt:lpstr>Production</vt:lpstr>
      <vt:lpstr>What are the positives for students?</vt:lpstr>
      <vt:lpstr>What are the problems?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Event Summaries:</dc:title>
  <dc:creator>Cora Beth Knowles</dc:creator>
  <cp:lastModifiedBy>Cora Beth Knowles</cp:lastModifiedBy>
  <cp:revision>3</cp:revision>
  <dcterms:created xsi:type="dcterms:W3CDTF">2018-11-26T13:42:08Z</dcterms:created>
  <dcterms:modified xsi:type="dcterms:W3CDTF">2018-11-26T14:04:48Z</dcterms:modified>
</cp:coreProperties>
</file>